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0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2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24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0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70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4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07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88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15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38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B62-0DC3-41A5-85B5-1915F6268759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49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FBB62-0DC3-41A5-85B5-1915F6268759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6EA5A-BFB7-450A-B953-86B91166B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23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Возрастные</a:t>
            </a:r>
            <a:r>
              <a:rPr lang="uk-UA" b="1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b="1" dirty="0" err="1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особенности</a:t>
            </a:r>
            <a:r>
              <a:rPr lang="uk-UA" b="1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b="1" dirty="0" err="1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детей</a:t>
            </a:r>
            <a:r>
              <a:rPr lang="uk-UA" b="1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uk-UA" b="1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uk-UA" b="1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b="1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5-6 </a:t>
            </a:r>
            <a:r>
              <a:rPr lang="uk-UA" b="1" dirty="0" smtClean="0">
                <a:ln w="22225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101600">
                    <a:srgbClr val="FF0000">
                      <a:alpha val="60000"/>
                    </a:srgb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лет</a:t>
            </a:r>
            <a:endParaRPr lang="ru-RU" b="1" dirty="0">
              <a:ln w="22225">
                <a:solidFill>
                  <a:srgbClr val="FFFF00"/>
                </a:solidFill>
                <a:prstDash val="solid"/>
              </a:ln>
              <a:solidFill>
                <a:srgbClr val="FFFF00"/>
              </a:solidFill>
              <a:effectLst>
                <a:glow rad="101600">
                  <a:srgbClr val="FF0000">
                    <a:alpha val="60000"/>
                  </a:srgb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591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 – ЭТО ВАЖНО!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Возраст 5-6 лет можно охарактеризовать как возраст </a:t>
            </a: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овладения ребёнком активным </a:t>
            </a:r>
            <a:r>
              <a:rPr lang="ru-RU" sz="1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воображением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которое начинает приобретать самостоятельность, отделяясь от практической деятельности и предваряя её. Образы воображения значительно полнее и точнее воспроизводят действительность. Ребёнок чётко начинает различать действительное и вымышленное. Действия воображения - создание и воплощение замысла - начинают складываться первоначально в игре. Это проявляется в том, что прежде игры рождается её замысел и сюжет.</a:t>
            </a:r>
            <a:endParaRPr lang="ru-RU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0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95943"/>
            <a:ext cx="7886700" cy="8098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СОЦИАЛЬНО-ЭМОЦИОНАЛЬНОЕ РАЗВИТИЕ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058091"/>
            <a:ext cx="7886700" cy="5118872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Ребёнок 5-6 лет стремится познать себя и другого человека как представителя общества, постепенно начинает осознавать связи и зависимости в 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социальном поведении и взаимоотношениях людей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В 5-6 лет дошкольники совершают положительный нравственный выбор (преимущественно в воображаемом плане). Чаще начинают употреблять и более точный словарь для обозначения моральных понятий - вежливый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честный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заботливый и др.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В этом возрасте в поведении дошкольников формируется возможность </a:t>
            </a:r>
            <a:r>
              <a:rPr lang="ru-RU" sz="2900" i="1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т. е. дети начинают предъявлять к себе те требования, которые раньше предъявлялись им взрослыми. Так они могут, не отвлекаясь на более интересные дела, 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доводить до конца малопривлекательную работу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(убирать игрушки, наводить порядок в комнате и т. п.). Это становится возможным благодаря 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осознанию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детьми 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общепринятых норм и правил поведения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и обязательности их выполнения. Ребенок эмоционально переживает не только оценку его поведения другими, но и соблюдение им самим норм и правил, соответствие его поведения своим морально-нравственным представлениям. Однако соблюдение норм (дружно играть, делиться игрушками, контролировать агрессию и т. д.), как правило, в этом возрасте возможно лишь во взаимодействии с теми, кто наиболее симпатичен, с друзьями.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134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ИГРОВАЯ ДЕЯТЕЛЬНОСТЬ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045029"/>
            <a:ext cx="7886700" cy="513193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игровом взаимодействии существенное место начинает занимать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совместное обсуждение правил игры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Дети часто пытаются контролировать действия друг друга - указывают, как должен себя вести тот или иной персонаж. В случаях возникновения конфликтов во время игры дети объясняют партнёрам свои действия или критикуют их действия, ссылаясь на правила. При распределении детьми этого возраста ролей для игры можно иногда наблюдать и попытки совместного решения проблем («Кто будет…?»). Вместе с тем согласование действий, распределение обязанностей у детей чаще всего возникает ещё по ходу самой игры.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82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ОБЩАЯ МОТОРИКА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162594"/>
            <a:ext cx="7886700" cy="501436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совершенной становится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крупная моторика: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хорошо бегает на носках, прыгает через веревочку, попеременно на одной и другой ноге, катается на двухколесном велосипеде, на коньках. Появляются сложные движения: может пройти по неширокой скамейке и при этом даже перешагнуть через небольшое препятствие; умеет отбивать мяч о землю одной рукой несколько раз подряд. Активно формируется осанка детей, правильная манера держаться. Развиваются выносливость (способность достаточно длительное время заниматься физическими упражнениями) и силовые качества (способность применения ребёнком небольших усилий на протяжении достаточно длительного времени).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Ловкость и развитие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мелкой моторики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проявляются в более высокой степени самостоятельности ребёнка при самообслуживании: дети практически не нуждаются в помощи взрослого, когда одеваются и обуваются. Некоторые из них могут обращаться со шнурками — продевать их в ботинок и завязывать бантиком.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22069"/>
            <a:ext cx="7886700" cy="56170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ПСИХИЧЕСКОЕ РАЗВИТИЕ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131" y="731520"/>
            <a:ext cx="8712925" cy="5747657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Ребенок 5-6 лет 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умеет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из неравенства делать равенство; раскладывает 10 предметов от самого большого к самому маленькому и наоборот; рисует в тетради в клетку геометрические фигуры; выделяет в предметах детали, похожие на эти фигуры; ориентируется на листе бумаги. </a:t>
            </a:r>
          </a:p>
          <a:p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Освоение времени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все ещё не совершенно: не точная ориентация во временах года, днях недели (хорошо усваиваются названия тех дней недели и месяцев года, с которыми связаны яркие события).</a:t>
            </a:r>
          </a:p>
          <a:p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детей становится более устойчивым и произвольным. Они могут заниматься не очень привлекательным, но нужным делом в течение 20-25 мин вместе со взрослым. Ребёнок этого возраста уже способен 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действовать по правилу, 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которое задаётся взрослым (отобрать несколько фигур определённой формы и цвета, найти на картинке изображения предметов и заштриховать их определённым образом).</a:t>
            </a:r>
          </a:p>
          <a:p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Объём памяти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изменяется не существенно. Улучшается её устойчивость. При этом для запоминания дети уже могут использовать несложные приёмы и средства (в качестве подсказки могут выступать схемы, карточки или рисунки). 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5-6 лет ведущее значение приобретает 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наглядно-образное мышление,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которое позволяет ребёнку решать более сложные задачи с использованием обобщённых наглядных средств (схем, чертежей и пр.) . К 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наглядно-действенному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мышлению дети прибегают в тех случаях, когда сложно без практических проб выявить необходимые связи. При этом пробы становятся планомерными и целенаправленными. Задания, которые можно решить без практических проб, ребёнок нередко может 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решать в уме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Развивается 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прогностическая функция мышления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что позволяет ребёнку 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видеть перспективу событий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предвидеть близкие и отдалённые </a:t>
            </a: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последствия собственных действий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и поступков.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6233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131" y="1031966"/>
            <a:ext cx="8569235" cy="55255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шестого года жизни свободно использует средства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интонационной выразительности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может читать стихи грустно, весело или торжественно, способен регулировать громкость голоса и темп речи в зависимости от ситуации (громко читать стихи на празднике или тихо делиться своими секретами и т. п.).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начинают употреблять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обобщающие слова, синонимы, антонимы, оттенки значений слов, многозначные слова.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Словарь детей активно пополняется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существительными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обозначающими названия профессий, социальных учреждений (библиотека, почта, универсам, спортивный клуб и т. д.);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глаголами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обозначающими трудовые действия людей разных профессий,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прилагательными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наречиями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отражающими качество действий, отношение людей к профессиональной деятельности. Использует в речи синонимы, антонимы; слова, обозначающие материалы, из которых сделаны предметы (бумажный, деревянный и т. д.).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Дошкольники могут использовать в речи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сложные случаи грамматики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несклоняемые существительные, существительные множественного числа в родительном падеже, следовать орфоэпическим нормам языка; способны к звуковому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анализу простых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трёхзвуковых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учатся самостоятельно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строить игровые и деловые диалоги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осваивая правила речевого этикета, пользоваться прямой и косвенной речью; в описательном и повествовательном монологах способны передать состояние героя, его настроение, отношение к событию, используя эпитеты и сравнения.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9728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Музыкально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художественная деятельность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80160"/>
            <a:ext cx="7886700" cy="489680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процессе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восприятия художественных произведений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дети эмоционально откликаются на те произведения искусства, в которых переданы понятные им чувства и отношения, различные эмоциональные состояния людей, животных, борьба добра со злом.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слушании музыки дети обнаруживают большую сосредоточенность и внимательность. Творческие проявления музыкальной деятельности становятся более осознанными и направленными (образ, средства выразительности продумываются и сознательно подбираются детьми).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изобразительной деятельности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также могут изобразить задуманное (замысел ведёт за собой изображение). Развитие мелкой моторики влияет на совершенствование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техники изображения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дошкольники могут проводить узкие и широкие линии краской (концом кисти и плашмя), рисовать кольца, дуги, делать тройной мазок из одной точки, смешивать краску на палитре для получения светлых, тёмных и новых оттенков,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разбеливать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основной тон для получения более светлого оттенка, накладывать одну краску на другую. Дети с удовольствием обводят рисунки по контуру, заштриховывают фигуры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Старшие дошкольники в состоянии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лепить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из целого куска глины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пластелина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моделируя форму кончиками пальцев, сглаживать места соединения, оттягивать детали пальцами от основной формы, украшать свои работы с помощью стеки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налепов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расписывать 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6233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Продуктивная деятельность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097280"/>
            <a:ext cx="7886700" cy="5079683"/>
          </a:xfrm>
        </p:spPr>
        <p:txBody>
          <a:bodyPr>
            <a:normAutofit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Совершенствуются практические навыки 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работы с ножницами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: дети могут вырезать круги из квадратов, овалы из прямоугольников, преобразовывать одни геометрические фигуры в другие: квадрат - в несколько треугольников, прямоугольник - в полоски, квадраты и маленькие прямоугольники; создавать из нарезанных фигур изображения разных предметов или декоративные композиции. 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Дети 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конструируют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 по условиям, заданным взрослым, но уже готовы к самостоятельному творческому конструированию из разных материалов. Постепенно дети приобретают способность действовать по предварительному замыслу в конструировании и рисовании.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684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Трудовая деятельность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старшем дошкольном возрасте (5-7 лет) активно развиваются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планирование и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самооценивание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трудовой деятельности. Освоенные ранее виды детского труда выполняются качественно, быстро, осознанно. Становится возможным освоение детьми разных видов ручного труда.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81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Возрастные особенности детей  5-6 лет</vt:lpstr>
      <vt:lpstr> СОЦИАЛЬНО-ЭМОЦИОНАЛЬНОЕ РАЗВИТИЕ </vt:lpstr>
      <vt:lpstr>ИГРОВАЯ ДЕЯТЕЛЬНОСТЬ</vt:lpstr>
      <vt:lpstr>ОБЩАЯ МОТОРИКА</vt:lpstr>
      <vt:lpstr>ПСИХИЧЕСКОЕ РАЗВИТИЕ</vt:lpstr>
      <vt:lpstr>РЕЧЕВОЕ РАЗВИТИЕ</vt:lpstr>
      <vt:lpstr>Музыкально-художественная деятельность</vt:lpstr>
      <vt:lpstr>Продуктивная деятельность</vt:lpstr>
      <vt:lpstr>Трудовая деятельность</vt:lpstr>
      <vt:lpstr>ВНИМАНИЕ – ЭТО ВАЖНО!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ПкСекретарь</cp:lastModifiedBy>
  <cp:revision>6</cp:revision>
  <dcterms:created xsi:type="dcterms:W3CDTF">2015-12-18T10:12:37Z</dcterms:created>
  <dcterms:modified xsi:type="dcterms:W3CDTF">2019-11-07T11:01:30Z</dcterms:modified>
</cp:coreProperties>
</file>