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7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ic.academic.ru/dic.nsf/bse/76991/%D0%93%D0%B0%D0%B3%D0%B0%D1%80%D0%B8%D0%BD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4_%D0%BE%D0%BA%D1%82%D1%8F%D0%B1%D1%80%D1%8F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s://ru.wikipedia.org/wiki/%D0%9E%D1%80%D0%B1%D0%B8%D1%82%D0%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E%D1%81%D0%BC%D0%B8%D1%87%D0%B5%D1%81%D0%BA%D0%B8%D0%B9_%D0%B0%D0%BF%D0%BF%D0%B0%D1%80%D0%B0%D1%82" TargetMode="External"/><Relationship Id="rId5" Type="http://schemas.openxmlformats.org/officeDocument/2006/relationships/hyperlink" Target="https://ru.wikipedia.org/wiki/%D0%A1%D0%A1%D0%A1%D0%A0" TargetMode="External"/><Relationship Id="rId4" Type="http://schemas.openxmlformats.org/officeDocument/2006/relationships/hyperlink" Target="https://ru.wikipedia.org/wiki/%D0%98%D1%81%D0%BA%D1%83%D1%81%D1%81%D1%82%D0%B2%D0%B5%D0%BD%D0%BD%D1%8B%D0%B9_%D1%81%D0%BF%D1%83%D1%82%D0%BD%D0%B8%D0%BA_%D0%97%D0%B5%D0%BC%D0%BB%D0%B8" TargetMode="External"/><Relationship Id="rId9" Type="http://schemas.openxmlformats.org/officeDocument/2006/relationships/hyperlink" Target="https://ru.wikipedia.org/wiki/1957_%D0%B3%D0%BE%D0%B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\Downloads\unnamed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Обучающая презентация «Детям о космосе» для детей старшего дошкольного </a:t>
            </a:r>
            <a:r>
              <a:rPr lang="ru-RU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Комп\Downloads\unnamed (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Комп\Downloads\images (7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876800" cy="4724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5" name="Picture 3" descr="C:\Users\Комп\Downloads\Без названия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81000"/>
            <a:ext cx="2990850" cy="1981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5334000" y="2690336"/>
            <a:ext cx="3048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человек, совершивший полет в космос, летчик-космонавт СССР Юрий Алексеевич Гагарин 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/>
              </a:rPr>
              <a:t>родился 9 марта 1934 года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в селе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Клушино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Гжатского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(ныне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Гагаринского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района Смоленской области.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Комп\Downloads\unnamed (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Комп\Downloads\scale_12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4138507" cy="3581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2" name="Picture 4" descr="C:\Users\Комп\Downloads\Tehnologii-800x4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886200"/>
            <a:ext cx="4800600" cy="26703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143000" y="59436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Скафандры нового образца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685800"/>
            <a:ext cx="3595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Скафандры советского образца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Комп\Downloads\unnamed (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 descr="C:\Users\Комп\Downloads\Без названия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4351312" cy="289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638799" y="838200"/>
            <a:ext cx="2819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подготовки космонавтов им. Ю.Гагарина.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C:\Users\Комп\Downloads\Без названия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1749" y="3352800"/>
            <a:ext cx="5851407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1143001" y="4953000"/>
            <a:ext cx="1676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в открытом космосе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Комп\Downloads\unnamed (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C:\Users\Комп\Downloads\maxresdefault-2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4691606" cy="28956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44" name="Picture 4" descr="C:\Users\Комп\Downloads\mid_258862_6065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429000"/>
            <a:ext cx="5591175" cy="3143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5410200" y="1447800"/>
            <a:ext cx="3498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Красивые картины из космоса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омп\Downloads\unnamed (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C:\Users\Комп\Downloads\thumb_l_psh_2200039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59436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400800" y="1219200"/>
            <a:ext cx="27432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с тобою на рассвете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улетаем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ракете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ноги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шире,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подтянись.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летит ракета ввысь!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Комп\Downloads\unnamed (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Комп\Downloads\ZlsVQeK8uN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95600" y="304800"/>
            <a:ext cx="3348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Планеты солнечной системы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Комп\Downloads\unnamed (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Комп\Downloads\f30392846ca52de149142be2dab23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"/>
            <a:ext cx="5181600" cy="53097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5791200" y="609601"/>
            <a:ext cx="2590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называется планета, на которой мы живём? Это единственная планета, на которой живут люди, растут деревья. Есть моря, горы, разные животные. Всё потому, что вокруг земли есть атмосфера — воздух, которым мы дышим. Учёные называют Землю космическим оазисом.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Комп\Downloads\unnamed (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Комп\Downloads\Без названия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44196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953000" y="2362200"/>
            <a:ext cx="40386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Космические корабли очень близко подлетали к Марсу и узнали, что на нём когда-то были озёра и реки, но со временем они испарились, оставив на поверхности красные следы. Её так и называют — Красная планета. Кстати, на Марсе все предметы становятся легче.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Комп\Downloads\unnamed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Users\Комп\Downloads\Без названия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943" y="533399"/>
            <a:ext cx="5519057" cy="48291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5867400" y="2133600"/>
            <a:ext cx="312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Юпитер — самая большая планета в солнечной системе. Вокруг этой планеты постоянно бушуют ураганы, звёздные пыльные вихри делают поверхность планеты очень красивой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Комп\Downloads\unnamed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Комп\Downloads\Satur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6122766" cy="46432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6324600" y="990600"/>
            <a:ext cx="25908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Сатурн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планета чуть меньшего размера, чем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Юпитер,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его поверхности все предметы становятся немного тяжелее, чем на Земле. Эту планету всегда можно узнать по красивым кольцам. Поверхность планеты напоминает желе или зефир, поэтому жить на такой планете нельзя.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Комп\Downloads\unnamed (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Users\Комп\Downloads\Без названия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"/>
            <a:ext cx="3352800" cy="28817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191000" y="304801"/>
            <a:ext cx="4800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Уран — вращается в противоположную сторону от всех планет. Некоторые учёные считают, что поверхность этой планеты — огромный океан, а внутри у него каменное ядро. Кольца Урана состоят из звёздной пыли и слегка различимы.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5" name="Picture 3" descr="C:\Users\Комп\Downloads\pluton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298088"/>
            <a:ext cx="3505200" cy="34841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4419600" y="4038600"/>
            <a:ext cx="4191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 планета — Плутон. Самая холодная, потому что самая далёкая от солнца. Она напоминает вечную мерзлоту. На её поверхности все предметы становятся в 50 раз легче. Размером Плутон даже меньше, чем луна.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Комп\Downloads\unnamed (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Комп\Downloads\Без названия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798"/>
            <a:ext cx="4876800" cy="44364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5791200" y="1371600"/>
            <a:ext cx="289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Спу́тник-1» — первый 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 tooltip="Искусственный спутник Земли"/>
              </a:rPr>
              <a:t>искусственный спутник Земли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 tooltip="СССР"/>
              </a:rPr>
              <a:t>советский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6" tooltip="Космический аппарат"/>
              </a:rPr>
              <a:t>космический аппарат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запущенный на 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7" tooltip="Орбита"/>
              </a:rPr>
              <a:t>орбиту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8" tooltip="4 октября"/>
              </a:rPr>
              <a:t>4 октября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9" tooltip="1957 год"/>
              </a:rPr>
              <a:t>1957 года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314</Words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Обучающая презентация «Детям о космосе» для детей старшего дошкольного возраста.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Обучающая презентация «Детям о космосе» для детей старшего дошкольного возраста. </dc:title>
  <dc:creator>Комп</dc:creator>
  <cp:lastModifiedBy>Комп</cp:lastModifiedBy>
  <cp:revision>10</cp:revision>
  <dcterms:created xsi:type="dcterms:W3CDTF">2021-01-24T11:09:11Z</dcterms:created>
  <dcterms:modified xsi:type="dcterms:W3CDTF">2021-01-24T12:21:22Z</dcterms:modified>
</cp:coreProperties>
</file>