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Презентация к уроку по теме: Шаблон (фон) презентации. 23 февраля. Часть 4  | Образовательная социальная сет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761999"/>
          </a:xfrm>
        </p:spPr>
        <p:txBody>
          <a:bodyPr>
            <a:normAutofit/>
          </a:bodyPr>
          <a:lstStyle/>
          <a:p>
            <a:r>
              <a:rPr lang="ru-RU" sz="14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</a:t>
            </a:r>
            <a:br>
              <a:rPr lang="ru-RU" sz="14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«Детский сад №23 с. Шурскол»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6400800" cy="4343400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Презентация кружка </a:t>
            </a:r>
            <a:r>
              <a:rPr lang="ru-RU" sz="2800" b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Дошколёнок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по развитию речи и обучению грамоте по программе «Учимся играя»</a:t>
            </a:r>
          </a:p>
          <a:p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(старший дошкольный возраст 6-7 лет)</a:t>
            </a:r>
          </a:p>
          <a:p>
            <a:endParaRPr lang="ru-RU" sz="28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Воспитатель: Виноградова Луиза Рудольфовна</a:t>
            </a:r>
          </a:p>
          <a:p>
            <a:endParaRPr lang="ru-RU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Октябрь 2020г.</a:t>
            </a:r>
            <a:endParaRPr lang="ru-RU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резентация к уроку по теме: Шаблон (фон) презентации. 23 февраля. Часть 4  | Образовательная социальная сет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КОМПЛЕКСНЫЙ ТЕСТОВЫЙ МЕТОД  ДИАГНОСТИКИ РЕЧЕВОГО РАЗВИТИЯ ДЕТЕЙ 6-7 ЛЕТ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b="1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Включает следующие разделы:</a:t>
            </a:r>
          </a:p>
          <a:p>
            <a:pPr algn="just">
              <a:buNone/>
            </a:pPr>
            <a:r>
              <a:rPr lang="ru-RU" sz="20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Дифференцирование гласных и согласных звуков.</a:t>
            </a:r>
          </a:p>
          <a:p>
            <a:pPr algn="just">
              <a:buNone/>
            </a:pPr>
            <a:r>
              <a:rPr lang="ru-RU" sz="20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Дифференцирование согласного звука в начале и конце слова.</a:t>
            </a:r>
          </a:p>
          <a:p>
            <a:pPr algn="just">
              <a:buNone/>
            </a:pPr>
            <a:r>
              <a:rPr lang="ru-RU" sz="20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Дифференцирование звуков: гласных, согласных: твёрдых – мягких, звонких – глухих.</a:t>
            </a:r>
          </a:p>
          <a:p>
            <a:pPr algn="just">
              <a:buNone/>
            </a:pPr>
            <a:r>
              <a:rPr lang="ru-RU" sz="20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Знает термины «слово», «звук», «буква», «предложение», «гласный звук» и «согласный звук»; звуковой анализ слова.</a:t>
            </a:r>
          </a:p>
          <a:p>
            <a:pPr algn="just">
              <a:buNone/>
            </a:pPr>
            <a:r>
              <a:rPr lang="ru-RU" sz="20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Умеет делить слова на слоги, осуществлять звуковой анализ слов, составлять схемы звукового состава слова.</a:t>
            </a:r>
          </a:p>
          <a:p>
            <a:pPr algn="just">
              <a:buNone/>
            </a:pPr>
            <a:r>
              <a:rPr lang="ru-RU" sz="20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Умеет определить количество и последовательность слов в предложении.</a:t>
            </a:r>
          </a:p>
          <a:p>
            <a:pPr algn="just">
              <a:buNone/>
            </a:pPr>
            <a:r>
              <a:rPr lang="ru-RU" sz="20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Достаточно развита мелкая моторика кистей рук: раскрашивание, штриховка.</a:t>
            </a:r>
            <a:endParaRPr lang="ru-RU" sz="2000" dirty="0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Презентация к уроку по теме: Шаблон (фон) презентации. 23 февраля. Часть 4  | Образовательная социальная сет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Для овладения грамотой, то есть первоначальными</a:t>
            </a:r>
          </a:p>
          <a:p>
            <a:pPr>
              <a:buNone/>
            </a:pPr>
            <a:r>
              <a:rPr lang="ru-RU" sz="24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навыками чтения и письма, прежде всего</a:t>
            </a:r>
          </a:p>
          <a:p>
            <a:pPr>
              <a:buNone/>
            </a:pPr>
            <a:r>
              <a:rPr lang="ru-RU" sz="24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необходимо достаточное развитие</a:t>
            </a:r>
          </a:p>
          <a:p>
            <a:pPr>
              <a:buNone/>
            </a:pPr>
            <a:r>
              <a:rPr lang="ru-RU" sz="24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фонематического слуха произносительной</a:t>
            </a:r>
          </a:p>
          <a:p>
            <a:pPr>
              <a:buNone/>
            </a:pPr>
            <a:r>
              <a:rPr lang="ru-RU" sz="24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стороны речи, что служит основой овладения</a:t>
            </a:r>
          </a:p>
          <a:p>
            <a:pPr>
              <a:buNone/>
            </a:pPr>
            <a:r>
              <a:rPr lang="ru-RU" sz="24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навыками звукобуквенного анализа.</a:t>
            </a:r>
          </a:p>
          <a:p>
            <a:pPr>
              <a:buNone/>
            </a:pPr>
            <a:r>
              <a:rPr lang="ru-RU" sz="2400" b="1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(А.Р. Лурия)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Презентация к уроку по теме: Шаблон (фон) презентации. 23 февраля. Часть 4  | Образовательная социальная сет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Актуальность кружка «Дошколенок».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8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     «Как правильно подготовить ребенка к школьному обучению?» Этот вопрос волнует многих родителей будущих первоклассников. Часто взрослые считают, что самое главное научить ребенка читать, писать и считать до поступления в школу</a:t>
            </a:r>
            <a:r>
              <a:rPr lang="ru-RU" dirty="0" smtClean="0">
                <a:ln>
                  <a:solidFill>
                    <a:schemeClr val="tx1"/>
                  </a:solidFill>
                </a:ln>
              </a:rPr>
              <a:t>. 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Презентация к уроку по теме: Шаблон (фон) презентации. 23 февраля. Часть 4  | Образовательная социальная сет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Цели кружка «Дошколенок»:</a:t>
            </a:r>
            <a:endParaRPr lang="ru-RU" sz="3200" b="1" dirty="0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4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ормирование у детей дошкольного возраста предпосылок к учебной деятельности на этапе завершения ими дошкольного возраста.</a:t>
            </a:r>
          </a:p>
          <a:p>
            <a:pPr>
              <a:buNone/>
            </a:pPr>
            <a:endParaRPr lang="ru-RU" sz="2400" dirty="0" smtClean="0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b="1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 Р</a:t>
            </a:r>
            <a:r>
              <a:rPr lang="ru-RU" sz="24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азвитие звуковой стороны речи, ознакомление со знаковой системой языка и подготовка руки к письму.</a:t>
            </a: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Презентация к уроку по теме: Шаблон (фон) презентации. 23 февраля. Часть 4  | Образовательная социальная сет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3200" b="1" dirty="0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211763"/>
          </a:xfrm>
        </p:spPr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ru-RU" sz="22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Обеспечить преемственность между дошкольным и начальным школьным образованием;</a:t>
            </a:r>
          </a:p>
          <a:p>
            <a:pPr>
              <a:buNone/>
            </a:pPr>
            <a:r>
              <a:rPr lang="ru-RU" sz="22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        Развить умение и навыки, необходимые для занятий в начальной   школе;</a:t>
            </a:r>
          </a:p>
          <a:p>
            <a:pPr>
              <a:buNone/>
            </a:pPr>
            <a:r>
              <a:rPr lang="ru-RU" sz="22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         Создать условия для положительной мотивации к дальнейшему процессу обучению детей;</a:t>
            </a:r>
          </a:p>
          <a:p>
            <a:pPr>
              <a:buNone/>
            </a:pPr>
            <a:r>
              <a:rPr lang="ru-RU" sz="22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         Укрепить здоровье детей, готовящихся к обучению в школе;</a:t>
            </a:r>
          </a:p>
          <a:p>
            <a:pPr>
              <a:buNone/>
            </a:pPr>
            <a:r>
              <a:rPr lang="ru-RU" sz="22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         Формирование интереса к процессу обучения;</a:t>
            </a:r>
          </a:p>
          <a:p>
            <a:pPr>
              <a:buNone/>
            </a:pPr>
            <a:r>
              <a:rPr lang="ru-RU" sz="22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         Развитие звуковой культуры речи;</a:t>
            </a:r>
          </a:p>
          <a:p>
            <a:pPr>
              <a:buNone/>
            </a:pPr>
            <a:r>
              <a:rPr lang="ru-RU" sz="22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         Умение проводить звуковой анализ и синтез слов, сравнение слов по звуковому составу;</a:t>
            </a:r>
          </a:p>
          <a:p>
            <a:pPr>
              <a:buNone/>
            </a:pPr>
            <a:r>
              <a:rPr lang="ru-RU" sz="22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         Развитие умений говорить и слушать других людей;</a:t>
            </a:r>
          </a:p>
          <a:p>
            <a:pPr>
              <a:buNone/>
            </a:pPr>
            <a:r>
              <a:rPr lang="ru-RU" sz="22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         Развитие интереса и внимания к слову, к собственной речи, к речи окружающих;</a:t>
            </a:r>
          </a:p>
          <a:p>
            <a:pPr>
              <a:buNone/>
            </a:pPr>
            <a:r>
              <a:rPr lang="ru-RU" sz="22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         Обогащение словарного запаса детей.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Презентация к уроку по теме: Шаблон (фон) презентации. 23 февраля. Часть 4  | Образовательная социальная сет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Основные направления работы кружка: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/>
          </a:bodyPr>
          <a:lstStyle/>
          <a:p>
            <a:r>
              <a:rPr lang="ru-RU" sz="30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Развитие фонематического слуха и произносительной стороны речи;</a:t>
            </a:r>
          </a:p>
          <a:p>
            <a:r>
              <a:rPr lang="ru-RU" sz="30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- Развитие навыков звукобуквенного анализа слов;</a:t>
            </a:r>
          </a:p>
          <a:p>
            <a:r>
              <a:rPr lang="ru-RU" sz="30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- Формирование буквенного гнозиса;</a:t>
            </a:r>
          </a:p>
          <a:p>
            <a:r>
              <a:rPr lang="ru-RU" sz="30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- Развитие ручной умелости и графомоторных навыков;</a:t>
            </a:r>
          </a:p>
          <a:p>
            <a:r>
              <a:rPr lang="ru-RU" sz="30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- Развитие мыслительных операций, моделирование артикуляции звуков;</a:t>
            </a:r>
          </a:p>
          <a:p>
            <a:r>
              <a:rPr lang="ru-RU" sz="30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- Формирование интереса к чтению.</a:t>
            </a:r>
          </a:p>
          <a:p>
            <a:r>
              <a:rPr lang="ru-RU" sz="30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- Развитие психических процессов.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Презентация к уроку по теме: Шаблон (фон) презентации. 23 февраля. Часть 4  | Образовательная социальная сет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Ожидаемые результаты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20000"/>
          </a:bodyPr>
          <a:lstStyle/>
          <a:p>
            <a:r>
              <a:rPr lang="ru-RU" sz="31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К концу года дети могут:</a:t>
            </a:r>
          </a:p>
          <a:p>
            <a:r>
              <a:rPr lang="ru-RU" sz="31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  <a:sym typeface="Symbol"/>
              </a:rPr>
              <a:t></a:t>
            </a:r>
            <a:r>
              <a:rPr lang="ru-RU" sz="31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Различать понятия «звук», «слог», «слово», «предложение».</a:t>
            </a:r>
          </a:p>
          <a:p>
            <a:r>
              <a:rPr lang="ru-RU" sz="31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  <a:sym typeface="Symbol"/>
              </a:rPr>
              <a:t></a:t>
            </a:r>
            <a:r>
              <a:rPr lang="ru-RU" sz="31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Выделять слова в предложении, определять их место.</a:t>
            </a:r>
          </a:p>
          <a:p>
            <a:r>
              <a:rPr lang="ru-RU" sz="31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  <a:sym typeface="Symbol"/>
              </a:rPr>
              <a:t></a:t>
            </a:r>
            <a:r>
              <a:rPr lang="ru-RU" sz="31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Составлять предложение с заданным словом.</a:t>
            </a:r>
          </a:p>
          <a:p>
            <a:r>
              <a:rPr lang="ru-RU" sz="31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  <a:sym typeface="Symbol"/>
              </a:rPr>
              <a:t></a:t>
            </a:r>
            <a:r>
              <a:rPr lang="ru-RU" sz="31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Делить слова на слоги, считать слоги в слове.</a:t>
            </a:r>
          </a:p>
          <a:p>
            <a:r>
              <a:rPr lang="ru-RU" sz="31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  <a:sym typeface="Symbol"/>
              </a:rPr>
              <a:t></a:t>
            </a:r>
            <a:r>
              <a:rPr lang="ru-RU" sz="31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Составлять слова из готовых слогов.</a:t>
            </a:r>
          </a:p>
          <a:p>
            <a:r>
              <a:rPr lang="ru-RU" sz="31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  <a:sym typeface="Symbol"/>
              </a:rPr>
              <a:t></a:t>
            </a:r>
            <a:r>
              <a:rPr lang="ru-RU" sz="31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Знать, что в слове один слог – главный, ударный.</a:t>
            </a:r>
          </a:p>
          <a:p>
            <a:r>
              <a:rPr lang="ru-RU" sz="31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  <a:sym typeface="Symbol"/>
              </a:rPr>
              <a:t></a:t>
            </a:r>
            <a:r>
              <a:rPr lang="ru-RU" sz="31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Иметь представление о классификации звуков (гласный – согласный, твердый – мягкий, звонкий – глухой).</a:t>
            </a:r>
          </a:p>
          <a:p>
            <a:r>
              <a:rPr lang="ru-RU" sz="31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  <a:sym typeface="Symbol"/>
              </a:rPr>
              <a:t></a:t>
            </a:r>
            <a:r>
              <a:rPr lang="ru-RU" sz="31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Проводить звуковой анализ слов из 3 – 5-ти звуков.</a:t>
            </a:r>
          </a:p>
          <a:p>
            <a:r>
              <a:rPr lang="ru-RU" sz="31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  <a:sym typeface="Symbol"/>
              </a:rPr>
              <a:t></a:t>
            </a:r>
            <a:r>
              <a:rPr lang="ru-RU" sz="31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Понимать и различать понятия «звук» и «буква».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Презентация к уроку по теме: Шаблон (фон) презентации. 23 февраля. Часть 4  | Образовательная социальная сет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Тематическое планирование по развитию речи и обучению  грамоте</a:t>
            </a:r>
            <a:endParaRPr lang="ru-RU" sz="3200" b="1" dirty="0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9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Пример:</a:t>
            </a:r>
          </a:p>
          <a:p>
            <a:pPr>
              <a:buNone/>
            </a:pPr>
            <a:r>
              <a:rPr lang="ru-RU" sz="29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1.Составление рассказа по открытке. Дидактическое упражнение“Рассказываем поочередно”. Инсценировка сказки “Репка”.</a:t>
            </a:r>
          </a:p>
          <a:p>
            <a:pPr>
              <a:buNone/>
            </a:pPr>
            <a:r>
              <a:rPr lang="ru-RU" sz="29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 2.Знакомство с гласными (а; о; у). Соединение гласных в слоги (ау; уа; иа; и т.д.). Игра «Буква в разных нарядах».</a:t>
            </a:r>
          </a:p>
          <a:p>
            <a:pPr>
              <a:buNone/>
            </a:pPr>
            <a:r>
              <a:rPr lang="ru-RU" sz="29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 3. Знакомство с гласными (</a:t>
            </a:r>
            <a:r>
              <a:rPr lang="ru-RU" sz="2900" dirty="0" err="1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9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; и). Игра «Доскажи словечко».</a:t>
            </a:r>
          </a:p>
          <a:p>
            <a:pPr>
              <a:buNone/>
            </a:pPr>
            <a:r>
              <a:rPr lang="ru-RU" sz="29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4.Понятие звук и буква. Составление предложений.</a:t>
            </a:r>
          </a:p>
          <a:p>
            <a:pPr>
              <a:buNone/>
            </a:pPr>
            <a:r>
              <a:rPr lang="ru-RU" sz="29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5.Составление рассказа по серии сюжетных картинок. Звук и буква “</a:t>
            </a:r>
            <a:r>
              <a:rPr lang="ru-RU" sz="2900" dirty="0" err="1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9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”. Игра «Назови первый звук в слове».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Презентация к уроку по теме: Шаблон (фон) презентации. 23 февраля. Часть 4  | Образовательная социальная сет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Календарно-тематическое  планирование по обучению грамоте.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600" b="1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Например: Октябрь</a:t>
            </a:r>
            <a:endParaRPr lang="ru-RU" sz="2600" dirty="0" smtClean="0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6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Тема: «Слово и предложение».</a:t>
            </a:r>
          </a:p>
          <a:p>
            <a:pPr>
              <a:spcBef>
                <a:spcPts val="0"/>
              </a:spcBef>
              <a:buNone/>
            </a:pPr>
            <a:r>
              <a:rPr lang="ru-RU" sz="26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1.Дидактич. игры: «Составь предложение», «Узнай слово».</a:t>
            </a:r>
          </a:p>
          <a:p>
            <a:pPr>
              <a:spcBef>
                <a:spcPts val="0"/>
              </a:spcBef>
              <a:buNone/>
            </a:pPr>
            <a:r>
              <a:rPr lang="ru-RU" sz="26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2. Обучение грамоте – разделить предложение на слова.</a:t>
            </a:r>
          </a:p>
          <a:p>
            <a:pPr>
              <a:spcBef>
                <a:spcPts val="0"/>
              </a:spcBef>
              <a:buNone/>
            </a:pPr>
            <a:r>
              <a:rPr lang="ru-RU" sz="26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3.Рефлексия</a:t>
            </a:r>
          </a:p>
          <a:p>
            <a:pPr>
              <a:spcBef>
                <a:spcPts val="0"/>
              </a:spcBef>
              <a:buNone/>
            </a:pPr>
            <a:r>
              <a:rPr lang="ru-RU" sz="2600" dirty="0" err="1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Цель:Уточнить</a:t>
            </a:r>
            <a:r>
              <a:rPr lang="ru-RU" sz="26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 понятия «слово» и «предложение». Формировать умение отличать слова от предложений. Упражнять в составлении и распространении предложений по схеме.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454</Words>
  <Application>Microsoft Office PowerPoint</Application>
  <PresentationFormat>Экран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Муниципальное дошкольное образовательное учреждение «Детский сад №23 с. Шурскол» </vt:lpstr>
      <vt:lpstr>Пояснительная записка </vt:lpstr>
      <vt:lpstr>Актуальность кружка «Дошколенок». </vt:lpstr>
      <vt:lpstr>Цели кружка «Дошколенок»:</vt:lpstr>
      <vt:lpstr>Задачи:</vt:lpstr>
      <vt:lpstr>Основные направления работы кружка: </vt:lpstr>
      <vt:lpstr>Ожидаемые результаты   </vt:lpstr>
      <vt:lpstr>Тематическое планирование по развитию речи и обучению  грамоте</vt:lpstr>
      <vt:lpstr>Календарно-тематическое  планирование по обучению грамоте. </vt:lpstr>
      <vt:lpstr>КОМПЛЕКСНЫЙ ТЕСТОВЫЙ МЕТОД  ДИАГНОСТИКИ РЕЧЕВОГО РАЗВИТИЯ ДЕТЕЙ 6-7 ЛЕТ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</dc:creator>
  <cp:lastModifiedBy>ПкСекретарь</cp:lastModifiedBy>
  <cp:revision>22</cp:revision>
  <dcterms:created xsi:type="dcterms:W3CDTF">2020-10-03T08:52:43Z</dcterms:created>
  <dcterms:modified xsi:type="dcterms:W3CDTF">2020-10-06T11:13:11Z</dcterms:modified>
</cp:coreProperties>
</file>