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0" r:id="rId7"/>
    <p:sldId id="259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>
        <p:scale>
          <a:sx n="70" d="100"/>
          <a:sy n="70" d="100"/>
        </p:scale>
        <p:origin x="30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572660" cy="718398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57290" y="785794"/>
            <a:ext cx="6858048" cy="2786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Традиционная народная культура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3108" y="5572140"/>
            <a:ext cx="1071570" cy="2143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стя\Desktop\P1010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857604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стя\Desktop\P1010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857604"/>
            <a:ext cx="5929354" cy="3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21"/>
            <a:ext cx="9141143" cy="6860145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5984" y="1285860"/>
            <a:ext cx="4929222" cy="1928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9900"/>
                </a:solidFill>
              </a:rPr>
              <a:t>Успехов Вам, дорогие коллеги!</a:t>
            </a:r>
            <a:endParaRPr lang="ru-RU" sz="4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10549" cy="7362513"/>
          </a:xfrm>
          <a:prstGeom prst="rect">
            <a:avLst/>
          </a:prstGeom>
          <a:noFill/>
        </p:spPr>
      </p:pic>
      <p:pic>
        <p:nvPicPr>
          <p:cNvPr id="2" name="Picture 2" descr="L:\Пыженко И.С\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7500990" cy="534792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9358378" cy="1142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какая я -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 на меня, встанем в хоровод, любуйся народ!»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355425" cy="686014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8794" y="214290"/>
            <a:ext cx="6929486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ребята молодцы – свистуны и плясуны!»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:\Пыженко И.С\P1080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18033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572660" cy="7183985"/>
          </a:xfrm>
          <a:prstGeom prst="rect">
            <a:avLst/>
          </a:prstGeom>
          <a:noFill/>
        </p:spPr>
      </p:pic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1670" y="0"/>
            <a:ext cx="7072330" cy="12858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«Хозяюшка наша –та, хозяюшка в гости всех зовет; чаем напоит, песенку споет!»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L:\Пыженко И.С\P1080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635798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142900"/>
            <a:ext cx="10287040" cy="7398433"/>
          </a:xfrm>
          <a:prstGeom prst="rect">
            <a:avLst/>
          </a:prstGeom>
          <a:noFill/>
        </p:spPr>
      </p:pic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929618" cy="7857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«Вот девчоночки – хохотушки, любят петь они частушки!»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L:\Пыженко И.С\P108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78678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-2145"/>
            <a:ext cx="9141143" cy="6860145"/>
          </a:xfrm>
          <a:prstGeom prst="rect">
            <a:avLst/>
          </a:prstGeom>
          <a:noFill/>
        </p:spPr>
      </p:pic>
      <p:sp>
        <p:nvSpPr>
          <p:cNvPr id="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750099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гостей встречаем – чаем угощаем!»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L:\Пыженко И.С\Копия P108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85801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9335"/>
            <a:ext cx="9617099" cy="7217335"/>
          </a:xfrm>
          <a:prstGeom prst="rect">
            <a:avLst/>
          </a:prstGeom>
          <a:noFill/>
        </p:spPr>
      </p:pic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214290"/>
            <a:ext cx="7358114" cy="50006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«Деревенские посиделки!»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L:\Пыженко И.С\Копия P108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7643834" cy="5357802"/>
          </a:xfrm>
          <a:prstGeom prst="rect">
            <a:avLst/>
          </a:prstGeom>
          <a:noFill/>
        </p:spPr>
      </p:pic>
      <p:pic>
        <p:nvPicPr>
          <p:cNvPr id="5" name="Picture 2" descr="L:\Пыженко И.С\Копия P108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52" y="1295384"/>
            <a:ext cx="7643834" cy="535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581" cy="6913757"/>
          </a:xfrm>
          <a:prstGeom prst="rect">
            <a:avLst/>
          </a:prstGeom>
          <a:noFill/>
        </p:spPr>
      </p:pic>
      <p:sp>
        <p:nvSpPr>
          <p:cNvPr id="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142852"/>
            <a:ext cx="7929618" cy="12144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L:\Пыженко И.С\P1060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7215238" cy="4768487"/>
          </a:xfrm>
          <a:prstGeom prst="rect">
            <a:avLst/>
          </a:prstGeom>
          <a:noFill/>
        </p:spPr>
      </p:pic>
      <p:sp>
        <p:nvSpPr>
          <p:cNvPr id="12" name="Заголовок 8"/>
          <p:cNvSpPr txBox="1">
            <a:spLocks/>
          </p:cNvSpPr>
          <p:nvPr/>
        </p:nvSpPr>
        <p:spPr>
          <a:xfrm>
            <a:off x="609600" y="214290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1071538" y="428604"/>
            <a:ext cx="735811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«Ванюша, день прозевал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урожай потерял!»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23\Desktop\Дипломы. Спартакиада 2013\shabl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6863" cy="7074569"/>
          </a:xfrm>
          <a:prstGeom prst="rect">
            <a:avLst/>
          </a:prstGeom>
          <a:noFill/>
        </p:spPr>
      </p:pic>
      <p:pic>
        <p:nvPicPr>
          <p:cNvPr id="5" name="Рисунок 4" descr="C:\Users\Настя\Desktop\P1010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020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71612"/>
            <a:ext cx="4000528" cy="283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20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429108"/>
            <a:ext cx="3643338" cy="242889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кукол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г.Ярославль</a:t>
            </a:r>
            <a:endParaRPr lang="ru-RU" sz="3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89</Words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Традиционная народная культура</vt:lpstr>
      <vt:lpstr>«Вот какая я - посмотрите на меня, встанем в хоровод, любуйся народ!»</vt:lpstr>
      <vt:lpstr>Слайд 3</vt:lpstr>
      <vt:lpstr>Слайд 4</vt:lpstr>
      <vt:lpstr>Слайд 5</vt:lpstr>
      <vt:lpstr>Слайд 6</vt:lpstr>
      <vt:lpstr>Слайд 7</vt:lpstr>
      <vt:lpstr>Слайд 8</vt:lpstr>
      <vt:lpstr>          Выставка кукол         г.Ярославль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«НРАВСТВЕННОЕ ВОСПИТАНИЕ ДОШКОЛЬНИКОВ В ПРОЦЕССЕ ЭКОЛОГИЧЕСКОГО ВОСПИТАНИЯ»</dc:title>
  <dc:creator>ДС23</dc:creator>
  <cp:lastModifiedBy>пыженко</cp:lastModifiedBy>
  <cp:revision>58</cp:revision>
  <dcterms:created xsi:type="dcterms:W3CDTF">2013-05-14T08:22:39Z</dcterms:created>
  <dcterms:modified xsi:type="dcterms:W3CDTF">2016-10-19T20:13:22Z</dcterms:modified>
</cp:coreProperties>
</file>