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-214338"/>
            <a:ext cx="9715568" cy="728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00166" y="57148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Обрядовая кукла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«ПАСХАЛЬНАЯ»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020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285860"/>
            <a:ext cx="7858148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500042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Пошаговое сопровождение.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Необходимые материалы.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10204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00174"/>
            <a:ext cx="7643866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500042"/>
            <a:ext cx="737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Изготовление головы.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020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071546"/>
            <a:ext cx="7643866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50004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Собираем куклу.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10204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071546"/>
            <a:ext cx="7786742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642918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Сарафан готов.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020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285860"/>
            <a:ext cx="757242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57148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Одеваем платок на голову.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1020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285860"/>
            <a:ext cx="7786742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571480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Готовая кукла.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0204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214422"/>
            <a:ext cx="7786742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</p:spPr>
      </p:pic>
      <p:sp>
        <p:nvSpPr>
          <p:cNvPr id="5" name="TextBox 4"/>
          <p:cNvSpPr txBox="1"/>
          <p:nvPr/>
        </p:nvSpPr>
        <p:spPr>
          <a:xfrm>
            <a:off x="571472" y="2143116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214818"/>
            <a:ext cx="905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Автор: </a:t>
            </a:r>
            <a:r>
              <a:rPr lang="ru-RU" sz="2000" dirty="0" err="1" smtClean="0"/>
              <a:t>Пыженко</a:t>
            </a:r>
            <a:r>
              <a:rPr lang="ru-RU" sz="2000" dirty="0" smtClean="0"/>
              <a:t> Ирина Семеновна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436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ПкСекретарь</cp:lastModifiedBy>
  <cp:revision>33</cp:revision>
  <dcterms:created xsi:type="dcterms:W3CDTF">2014-12-01T09:00:14Z</dcterms:created>
  <dcterms:modified xsi:type="dcterms:W3CDTF">2022-02-28T09:06:10Z</dcterms:modified>
</cp:coreProperties>
</file>