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78579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Обрядовая кукла «</a:t>
            </a:r>
            <a:r>
              <a:rPr lang="ru-RU" sz="3200" b="1" i="1" dirty="0" smtClean="0"/>
              <a:t>Кормилица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9" name="Рисунок 8" descr="P1020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792961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Одеваем платок на голову</a:t>
            </a:r>
            <a:endParaRPr lang="ru-RU" sz="3200" dirty="0"/>
          </a:p>
        </p:txBody>
      </p:sp>
      <p:pic>
        <p:nvPicPr>
          <p:cNvPr id="6" name="Рисунок 5" descr="P1020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800105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92867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Готовое изделие</a:t>
            </a:r>
            <a:endParaRPr lang="ru-RU" sz="3200" dirty="0"/>
          </a:p>
        </p:txBody>
      </p:sp>
      <p:pic>
        <p:nvPicPr>
          <p:cNvPr id="6" name="Рисунок 5" descr="P1020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821537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878" y="57148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Подружки</a:t>
            </a:r>
            <a:endParaRPr lang="ru-RU" sz="3200" dirty="0"/>
          </a:p>
        </p:txBody>
      </p:sp>
      <p:pic>
        <p:nvPicPr>
          <p:cNvPr id="6" name="Рисунок 5" descr="P1020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800105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/>
              <a:t>Благодарю за внимание</a:t>
            </a:r>
            <a:endParaRPr lang="ru-RU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Пошаговое сопровождение     </a:t>
            </a:r>
            <a:br>
              <a:rPr lang="ru-RU" sz="3200" dirty="0" smtClean="0"/>
            </a:br>
            <a:r>
              <a:rPr lang="ru-RU" sz="3200" dirty="0" smtClean="0"/>
              <a:t>Необходимые материалы</a:t>
            </a:r>
            <a:endParaRPr lang="ru-RU" sz="3200" dirty="0"/>
          </a:p>
        </p:txBody>
      </p:sp>
      <p:pic>
        <p:nvPicPr>
          <p:cNvPr id="2051" name="Picture 3" descr="C:\Users\Настя\Desktop\P1020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77867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P1020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8143932" cy="485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42910" y="57148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Изготовление головы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642909" y="714356"/>
            <a:ext cx="800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Изготовление туловища</a:t>
            </a:r>
            <a:endParaRPr lang="ru-RU" sz="3200" dirty="0"/>
          </a:p>
        </p:txBody>
      </p:sp>
      <p:pic>
        <p:nvPicPr>
          <p:cNvPr id="8" name="Рисунок 7" descr="P102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814393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Собираем куклу. Левая и правая деталь.</a:t>
            </a:r>
            <a:endParaRPr lang="ru-RU" sz="3200" dirty="0"/>
          </a:p>
        </p:txBody>
      </p:sp>
      <p:pic>
        <p:nvPicPr>
          <p:cNvPr id="6" name="Рисунок 5" descr="P1020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8072494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Сарафан готов</a:t>
            </a:r>
            <a:endParaRPr lang="ru-RU" sz="3200" dirty="0"/>
          </a:p>
        </p:txBody>
      </p:sp>
      <p:pic>
        <p:nvPicPr>
          <p:cNvPr id="6" name="Рисунок 5" descr="P1020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778674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358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192" y="100010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Закрываем спинку</a:t>
            </a:r>
            <a:endParaRPr lang="ru-RU" sz="3200" dirty="0"/>
          </a:p>
        </p:txBody>
      </p:sp>
      <p:pic>
        <p:nvPicPr>
          <p:cNvPr id="6" name="Рисунок 5" descr="P1020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814393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Вид со спины</a:t>
            </a:r>
            <a:endParaRPr lang="ru-RU" sz="3200" dirty="0"/>
          </a:p>
        </p:txBody>
      </p:sp>
      <p:pic>
        <p:nvPicPr>
          <p:cNvPr id="6" name="Рисунок 5" descr="P1020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800105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стя\Desktop\Фоны для презентаций\фо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07154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Одеваем передник</a:t>
            </a:r>
            <a:endParaRPr lang="ru-RU" sz="3200" dirty="0"/>
          </a:p>
        </p:txBody>
      </p:sp>
      <p:pic>
        <p:nvPicPr>
          <p:cNvPr id="7" name="Рисунок 6" descr="P102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785818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39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Пошаговое сопровождение      Необходимые материалы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20</cp:revision>
  <dcterms:created xsi:type="dcterms:W3CDTF">2014-11-24T08:31:08Z</dcterms:created>
  <dcterms:modified xsi:type="dcterms:W3CDTF">2014-11-24T11:25:50Z</dcterms:modified>
</cp:coreProperties>
</file>