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75" r:id="rId3"/>
    <p:sldId id="258" r:id="rId4"/>
    <p:sldId id="261" r:id="rId5"/>
    <p:sldId id="262" r:id="rId6"/>
    <p:sldId id="264" r:id="rId7"/>
    <p:sldId id="266" r:id="rId8"/>
    <p:sldId id="265" r:id="rId9"/>
    <p:sldId id="267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A7C2F-1631-418A-BD71-5BCAC3B3D0D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DBB02-4397-40E6-AACB-1ABE42E8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A7C2F-1631-418A-BD71-5BCAC3B3D0D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DBB02-4397-40E6-AACB-1ABE42E8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A7C2F-1631-418A-BD71-5BCAC3B3D0D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DBB02-4397-40E6-AACB-1ABE42E8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A7C2F-1631-418A-BD71-5BCAC3B3D0D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DBB02-4397-40E6-AACB-1ABE42E8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A7C2F-1631-418A-BD71-5BCAC3B3D0D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DBB02-4397-40E6-AACB-1ABE42E8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A7C2F-1631-418A-BD71-5BCAC3B3D0D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DBB02-4397-40E6-AACB-1ABE42E8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A7C2F-1631-418A-BD71-5BCAC3B3D0D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DBB02-4397-40E6-AACB-1ABE42E8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A7C2F-1631-418A-BD71-5BCAC3B3D0D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DBB02-4397-40E6-AACB-1ABE42E8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A7C2F-1631-418A-BD71-5BCAC3B3D0D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DBB02-4397-40E6-AACB-1ABE42E8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A7C2F-1631-418A-BD71-5BCAC3B3D0D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DBB02-4397-40E6-AACB-1ABE42E8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A7C2F-1631-418A-BD71-5BCAC3B3D0D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DBB02-4397-40E6-AACB-1ABE42E8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8" t="16479" r="4614" b="8580"/>
          <a:stretch/>
        </p:blipFill>
        <p:spPr bwMode="auto">
          <a:xfrm>
            <a:off x="6023087" y="2845933"/>
            <a:ext cx="2392395" cy="173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1" y="2845433"/>
            <a:ext cx="2563782" cy="173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080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00FF"/>
                </a:solidFill>
              </a:rPr>
              <a:t>Тренажёр по обучению грамоте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4000" b="1" dirty="0" smtClean="0">
                <a:solidFill>
                  <a:srgbClr val="0000FF"/>
                </a:solidFill>
              </a:rPr>
              <a:t>«Определи место звука в слове»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01317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«Новоселье </a:t>
            </a:r>
            <a:r>
              <a:rPr lang="ru-RU" sz="4800" b="1" dirty="0">
                <a:solidFill>
                  <a:srgbClr val="C00000"/>
                </a:solidFill>
              </a:rPr>
              <a:t>в </a:t>
            </a:r>
            <a:r>
              <a:rPr lang="ru-RU" sz="4800" b="1" dirty="0" smtClean="0">
                <a:solidFill>
                  <a:srgbClr val="C00000"/>
                </a:solidFill>
              </a:rPr>
              <a:t>зоопарке»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" name="Picture 14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7300" y="2536371"/>
            <a:ext cx="2249758" cy="15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картинка рысь для дете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0256" y="2522120"/>
            <a:ext cx="1573636" cy="13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307638" y="2845433"/>
            <a:ext cx="2583154" cy="17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Похожее изображени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39460" y="2522120"/>
            <a:ext cx="1532894" cy="15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1323666"/>
              </p:ext>
            </p:extLst>
          </p:nvPr>
        </p:nvGraphicFramePr>
        <p:xfrm>
          <a:off x="1094378" y="3994878"/>
          <a:ext cx="1562526" cy="442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42"/>
                <a:gridCol w="520842"/>
                <a:gridCol w="520842"/>
              </a:tblGrid>
              <a:tr h="442234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6158989"/>
              </p:ext>
            </p:extLst>
          </p:nvPr>
        </p:nvGraphicFramePr>
        <p:xfrm>
          <a:off x="3806356" y="4055673"/>
          <a:ext cx="1562526" cy="442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42"/>
                <a:gridCol w="520842"/>
                <a:gridCol w="520842"/>
              </a:tblGrid>
              <a:tr h="442234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1184405"/>
              </p:ext>
            </p:extLst>
          </p:nvPr>
        </p:nvGraphicFramePr>
        <p:xfrm>
          <a:off x="6494451" y="4049193"/>
          <a:ext cx="1461927" cy="448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09"/>
                <a:gridCol w="487309"/>
                <a:gridCol w="487309"/>
              </a:tblGrid>
              <a:tr h="448713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91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8" t="16479" r="4614" b="8580"/>
          <a:stretch/>
        </p:blipFill>
        <p:spPr bwMode="auto">
          <a:xfrm>
            <a:off x="611560" y="2845432"/>
            <a:ext cx="2735489" cy="18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155329" y="4181530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8" t="16479" r="4614" b="8580"/>
          <a:stretch/>
        </p:blipFill>
        <p:spPr bwMode="auto">
          <a:xfrm>
            <a:off x="3253505" y="3929657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8" t="16479" r="4614" b="8580"/>
          <a:stretch/>
        </p:blipFill>
        <p:spPr bwMode="auto">
          <a:xfrm>
            <a:off x="5895450" y="2841102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467173" y="4202540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3798005" y="527964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127276" y="4517894"/>
            <a:ext cx="502382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98615" y="4517894"/>
            <a:ext cx="42373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20808" y="5660996"/>
            <a:ext cx="502382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Н</a:t>
            </a:r>
          </a:p>
        </p:txBody>
      </p:sp>
      <p:pic>
        <p:nvPicPr>
          <p:cNvPr id="1028" name="Picture 4" descr="Картинки по запросу картинка панд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577132" y="1430729"/>
            <a:ext cx="1989733" cy="19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022349" y="6377021"/>
            <a:ext cx="1042416" cy="39494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8229600" cy="54768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Где будет жить панда?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547375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8" t="16479" r="4614" b="8580"/>
          <a:stretch/>
        </p:blipFill>
        <p:spPr bwMode="auto">
          <a:xfrm>
            <a:off x="611560" y="2845432"/>
            <a:ext cx="2735489" cy="18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155329" y="4181530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8" t="16479" r="4614" b="8580"/>
          <a:stretch/>
        </p:blipFill>
        <p:spPr bwMode="auto">
          <a:xfrm>
            <a:off x="3253505" y="3929657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8" t="16479" r="4614" b="8580"/>
          <a:stretch/>
        </p:blipFill>
        <p:spPr bwMode="auto">
          <a:xfrm>
            <a:off x="5895450" y="2841102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467173" y="4202540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3798005" y="527964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127276" y="4517894"/>
            <a:ext cx="502382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98615" y="4517894"/>
            <a:ext cx="42373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20808" y="5660996"/>
            <a:ext cx="502382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Н</a:t>
            </a:r>
          </a:p>
        </p:txBody>
      </p:sp>
      <p:pic>
        <p:nvPicPr>
          <p:cNvPr id="2050" name="Picture 2" descr="Картинки по запросу картинка носорог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049" y="1520723"/>
            <a:ext cx="2330883" cy="16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022349" y="6377021"/>
            <a:ext cx="1042416" cy="39494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8229600" cy="54768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Где будет жить носорог?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981677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29271 0.1180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8" t="16479" r="4614" b="8580"/>
          <a:stretch/>
        </p:blipFill>
        <p:spPr bwMode="auto">
          <a:xfrm>
            <a:off x="611560" y="2845432"/>
            <a:ext cx="2735489" cy="18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155329" y="4181530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8" t="16479" r="4614" b="8580"/>
          <a:stretch/>
        </p:blipFill>
        <p:spPr bwMode="auto">
          <a:xfrm>
            <a:off x="3253505" y="3929657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8" t="16479" r="4614" b="8580"/>
          <a:stretch/>
        </p:blipFill>
        <p:spPr bwMode="auto">
          <a:xfrm>
            <a:off x="5895450" y="2841102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467173" y="4202540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3798005" y="527964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127276" y="4517894"/>
            <a:ext cx="502382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98615" y="4517894"/>
            <a:ext cx="42373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20808" y="5660996"/>
            <a:ext cx="502382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Н</a:t>
            </a:r>
          </a:p>
        </p:txBody>
      </p:sp>
      <p:pic>
        <p:nvPicPr>
          <p:cNvPr id="4098" name="Picture 2" descr="Картинки по запрос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2857" y="1290941"/>
            <a:ext cx="2584954" cy="258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022349" y="6377021"/>
            <a:ext cx="1042416" cy="39494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8229600" cy="54768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Где будет жить баран?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677562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29237 0.0377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92032" y="2343637"/>
            <a:ext cx="2735489" cy="18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3597041"/>
              </p:ext>
            </p:extLst>
          </p:nvPr>
        </p:nvGraphicFramePr>
        <p:xfrm>
          <a:off x="1146654" y="3640783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22620" y="3389334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909972" y="2290246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7959066"/>
              </p:ext>
            </p:extLst>
          </p:nvPr>
        </p:nvGraphicFramePr>
        <p:xfrm>
          <a:off x="6467717" y="3559374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1900278"/>
              </p:ext>
            </p:extLst>
          </p:nvPr>
        </p:nvGraphicFramePr>
        <p:xfrm>
          <a:off x="3762000" y="466732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592872"/>
            <a:ext cx="8229600" cy="71093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МОЛОДЦЫ!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37469" y="4046632"/>
            <a:ext cx="500779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endParaRPr lang="ru-RU" sz="4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50592" y="3989790"/>
            <a:ext cx="42373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endParaRPr lang="ru-RU" sz="4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21608" y="5012358"/>
            <a:ext cx="500779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endParaRPr lang="ru-RU" sz="4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076" name="Picture 4" descr="Картинки по запрос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5477" y="1265075"/>
            <a:ext cx="2259194" cy="232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51080" y="2353018"/>
            <a:ext cx="2190455" cy="188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184" y="1554444"/>
            <a:ext cx="2434339" cy="18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3527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46591" y="3238169"/>
            <a:ext cx="2735489" cy="18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8073683"/>
              </p:ext>
            </p:extLst>
          </p:nvPr>
        </p:nvGraphicFramePr>
        <p:xfrm>
          <a:off x="1109142" y="4512818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32366" y="3885497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909972" y="3238169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0057859"/>
              </p:ext>
            </p:extLst>
          </p:nvPr>
        </p:nvGraphicFramePr>
        <p:xfrm>
          <a:off x="6455587" y="450788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5694430"/>
              </p:ext>
            </p:extLst>
          </p:nvPr>
        </p:nvGraphicFramePr>
        <p:xfrm>
          <a:off x="3790111" y="5289243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01339" y="547238"/>
            <a:ext cx="8229600" cy="182814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ПРАВИЛА ИГРЫ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0000FF"/>
                </a:solidFill>
              </a:rPr>
              <a:t>В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>
                <a:solidFill>
                  <a:srgbClr val="0000FF"/>
                </a:solidFill>
              </a:rPr>
              <a:t>зоопарке </a:t>
            </a:r>
            <a:r>
              <a:rPr lang="ru-RU" sz="2800" dirty="0" smtClean="0">
                <a:solidFill>
                  <a:srgbClr val="0000FF"/>
                </a:solidFill>
              </a:rPr>
              <a:t>новоселье! </a:t>
            </a:r>
            <a:r>
              <a:rPr lang="ru-RU" sz="2800" dirty="0">
                <a:solidFill>
                  <a:srgbClr val="0000FF"/>
                </a:solidFill>
              </a:rPr>
              <a:t>Рассели животных </a:t>
            </a:r>
            <a:r>
              <a:rPr lang="ru-RU" sz="2800" dirty="0" smtClean="0">
                <a:solidFill>
                  <a:srgbClr val="0000FF"/>
                </a:solidFill>
              </a:rPr>
              <a:t>по </a:t>
            </a:r>
            <a:r>
              <a:rPr lang="ru-RU" sz="2800" dirty="0">
                <a:solidFill>
                  <a:srgbClr val="0000FF"/>
                </a:solidFill>
              </a:rPr>
              <a:t>вольерам. Определи, где звучит заданный звук в названии </a:t>
            </a:r>
            <a:r>
              <a:rPr lang="ru-RU" sz="2800" dirty="0" smtClean="0">
                <a:solidFill>
                  <a:srgbClr val="0000FF"/>
                </a:solidFill>
              </a:rPr>
              <a:t>каждого животного </a:t>
            </a:r>
            <a:r>
              <a:rPr lang="ru-RU" sz="2800" dirty="0">
                <a:solidFill>
                  <a:srgbClr val="0000FF"/>
                </a:solidFill>
              </a:rPr>
              <a:t>и выбери вольер в соответствии со схемой </a:t>
            </a:r>
            <a:r>
              <a:rPr lang="ru-RU" sz="2800" dirty="0" smtClean="0">
                <a:solidFill>
                  <a:srgbClr val="0000FF"/>
                </a:solidFill>
              </a:rPr>
              <a:t>слова 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(кликнув мышью по схеме)</a:t>
            </a:r>
            <a:r>
              <a:rPr lang="ru-RU" sz="2400" b="1" dirty="0">
                <a:solidFill>
                  <a:srgbClr val="0000FF"/>
                </a:solidFill>
              </a:rPr>
              <a:t/>
            </a:r>
            <a:br>
              <a:rPr lang="ru-RU" sz="2400" b="1" dirty="0">
                <a:solidFill>
                  <a:srgbClr val="0000FF"/>
                </a:solidFill>
              </a:rPr>
            </a:b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61496" y="4813361"/>
            <a:ext cx="446277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98615" y="4814324"/>
            <a:ext cx="42373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76970" y="5719827"/>
            <a:ext cx="446277" cy="64800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Р</a:t>
            </a:r>
          </a:p>
        </p:txBody>
      </p:sp>
      <p:pic>
        <p:nvPicPr>
          <p:cNvPr id="19" name="Picture 12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65721" y="4898767"/>
            <a:ext cx="1532894" cy="15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1337" y="5091971"/>
            <a:ext cx="2028378" cy="140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4400" y="6551633"/>
            <a:ext cx="9653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22349" y="6377021"/>
            <a:ext cx="1042416" cy="39494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477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0" y="2845432"/>
            <a:ext cx="2735489" cy="18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3198673"/>
              </p:ext>
            </p:extLst>
          </p:nvPr>
        </p:nvGraphicFramePr>
        <p:xfrm>
          <a:off x="1155329" y="4181530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32366" y="3877857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95450" y="2841102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9674849"/>
              </p:ext>
            </p:extLst>
          </p:nvPr>
        </p:nvGraphicFramePr>
        <p:xfrm>
          <a:off x="6467719" y="417289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858256"/>
              </p:ext>
            </p:extLst>
          </p:nvPr>
        </p:nvGraphicFramePr>
        <p:xfrm>
          <a:off x="3790111" y="527964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01339" y="547239"/>
            <a:ext cx="8229600" cy="5464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Где будет жить тигр?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55329" y="4517894"/>
            <a:ext cx="446277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98615" y="4517894"/>
            <a:ext cx="42373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76970" y="5701841"/>
            <a:ext cx="446277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Р</a:t>
            </a:r>
          </a:p>
        </p:txBody>
      </p:sp>
      <p:pic>
        <p:nvPicPr>
          <p:cNvPr id="8" name="Picture 1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18645" y="1268760"/>
            <a:ext cx="2904854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022349" y="6377021"/>
            <a:ext cx="1042416" cy="39494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067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31042 0.105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0" y="2845432"/>
            <a:ext cx="2735489" cy="18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155329" y="4181530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53505" y="3885497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95450" y="2841102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467719" y="417289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221519"/>
              </p:ext>
            </p:extLst>
          </p:nvPr>
        </p:nvGraphicFramePr>
        <p:xfrm>
          <a:off x="3784257" y="5289243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41950" y="479032"/>
            <a:ext cx="8229600" cy="5464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Где будет жить рысь?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55329" y="4517894"/>
            <a:ext cx="446277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98615" y="4517894"/>
            <a:ext cx="42373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98110" y="5670545"/>
            <a:ext cx="446277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Р</a:t>
            </a:r>
          </a:p>
        </p:txBody>
      </p:sp>
      <p:pic>
        <p:nvPicPr>
          <p:cNvPr id="19" name="Picture 2" descr="Картинки по запросу картинка рысь для дет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4336" y="1169104"/>
            <a:ext cx="2264828" cy="19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022349" y="6377021"/>
            <a:ext cx="1042416" cy="39494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633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27395 0.1444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0" y="2845432"/>
            <a:ext cx="2735489" cy="18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155329" y="4181530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53505" y="3929657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95450" y="2841102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467719" y="417289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8911308"/>
              </p:ext>
            </p:extLst>
          </p:nvPr>
        </p:nvGraphicFramePr>
        <p:xfrm>
          <a:off x="3798005" y="527964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592872"/>
            <a:ext cx="8229600" cy="5464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Где будет жить зебра?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55329" y="4517894"/>
            <a:ext cx="446277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98615" y="4517894"/>
            <a:ext cx="42373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48861" y="5660996"/>
            <a:ext cx="446277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Р</a:t>
            </a:r>
          </a:p>
        </p:txBody>
      </p:sp>
      <p:pic>
        <p:nvPicPr>
          <p:cNvPr id="19" name="Picture 12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1390012"/>
            <a:ext cx="2088232" cy="21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022349" y="6377021"/>
            <a:ext cx="1042416" cy="39494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825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1163 0.2525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0" y="2845432"/>
            <a:ext cx="2735489" cy="18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155329" y="4181530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53505" y="3929657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95450" y="2841102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467719" y="417289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3798005" y="527964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592872"/>
            <a:ext cx="8229600" cy="5464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Где будет жить слон?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28078" y="4517894"/>
            <a:ext cx="500779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endParaRPr lang="ru-RU" sz="4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98615" y="4517894"/>
            <a:ext cx="42373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endParaRPr lang="ru-RU" sz="4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21610" y="5660996"/>
            <a:ext cx="500779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endParaRPr lang="ru-RU" sz="4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80" y="1547456"/>
            <a:ext cx="2190455" cy="188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022349" y="6377021"/>
            <a:ext cx="1042416" cy="39494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648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01424 0.245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0" y="2845432"/>
            <a:ext cx="2735489" cy="18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155329" y="4181530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53505" y="3929657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95450" y="2841102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467719" y="417289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3798005" y="527964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592872"/>
            <a:ext cx="8229600" cy="5464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Где будет жить лось?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28078" y="4517894"/>
            <a:ext cx="500779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endParaRPr lang="ru-RU" sz="4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98615" y="4517894"/>
            <a:ext cx="42373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endParaRPr lang="ru-RU" sz="4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21610" y="5660996"/>
            <a:ext cx="500779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endParaRPr lang="ru-RU" sz="4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92913" y="1340768"/>
            <a:ext cx="2703224" cy="20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022349" y="6377021"/>
            <a:ext cx="1042416" cy="39494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096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27726 0.1057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72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0" y="2845432"/>
            <a:ext cx="2735489" cy="18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155329" y="4181530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53505" y="3929657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95450" y="2841102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467719" y="417289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3798005" y="527964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592872"/>
            <a:ext cx="8229600" cy="5464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Где будет жить осёл?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28078" y="4517894"/>
            <a:ext cx="500779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endParaRPr lang="ru-RU" sz="4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98615" y="4517894"/>
            <a:ext cx="42373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endParaRPr lang="ru-RU" sz="4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21610" y="5660996"/>
            <a:ext cx="500779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endParaRPr lang="ru-RU" sz="4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076" name="Picture 4" descr="Картинки по запрос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42402" y="1096447"/>
            <a:ext cx="2259194" cy="232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022349" y="6377021"/>
            <a:ext cx="1042416" cy="39494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119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30712 0.0851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0" y="2845432"/>
            <a:ext cx="2735489" cy="18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155329" y="4181530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53505" y="3929657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95450" y="2841102"/>
            <a:ext cx="2735489" cy="1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9902326"/>
              </p:ext>
            </p:extLst>
          </p:nvPr>
        </p:nvGraphicFramePr>
        <p:xfrm>
          <a:off x="6467173" y="4202540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3798005" y="5279641"/>
          <a:ext cx="1619997" cy="45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9"/>
                <a:gridCol w="539999"/>
                <a:gridCol w="539999"/>
              </a:tblGrid>
              <a:tr h="45005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592872"/>
            <a:ext cx="8229600" cy="5464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Где будет жить волк?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28078" y="4517894"/>
            <a:ext cx="500779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endParaRPr lang="ru-RU" sz="4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98615" y="4517894"/>
            <a:ext cx="42373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endParaRPr lang="ru-RU" sz="4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21610" y="5660996"/>
            <a:ext cx="500779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endParaRPr lang="ru-RU" sz="4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68793" y="1084522"/>
            <a:ext cx="2142827" cy="26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022349" y="6377021"/>
            <a:ext cx="1042416" cy="39494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260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1366 L -2.77778E-7 0.236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справить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Исправить1</Template>
  <TotalTime>2</TotalTime>
  <Words>99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Исправить1</vt:lpstr>
      <vt:lpstr>Тренажёр по обучению грамоте «Определи место звука в слове»</vt:lpstr>
      <vt:lpstr>ПРАВИЛА ИГРЫ В зоопарке новоселье! Рассели животных по вольерам. Определи, где звучит заданный звук в названии каждого животного и выбери вольер в соответствии со схемой слова  (кликнув мышью по схеме) </vt:lpstr>
      <vt:lpstr>Где будет жить тигр?</vt:lpstr>
      <vt:lpstr>Где будет жить рысь?</vt:lpstr>
      <vt:lpstr>Где будет жить зебра?</vt:lpstr>
      <vt:lpstr>Где будет жить слон?</vt:lpstr>
      <vt:lpstr>Где будет жить лось?</vt:lpstr>
      <vt:lpstr>Где будет жить осёл?</vt:lpstr>
      <vt:lpstr>Где будет жить волк?</vt:lpstr>
      <vt:lpstr>Где будет жить панда?</vt:lpstr>
      <vt:lpstr>Где будет жить носорог?</vt:lpstr>
      <vt:lpstr>Где будет жить баран?</vt:lpstr>
      <vt:lpstr>МОЛОДЦЫ!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Тренажёр по обучению грамоте «Определи место звука в слове»</dc:title>
  <dc:creator>1</dc:creator>
  <cp:lastModifiedBy>1</cp:lastModifiedBy>
  <cp:revision>1</cp:revision>
  <dcterms:created xsi:type="dcterms:W3CDTF">2021-03-02T09:09:34Z</dcterms:created>
  <dcterms:modified xsi:type="dcterms:W3CDTF">2021-03-02T09:11:41Z</dcterms:modified>
</cp:coreProperties>
</file>