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31"/>
  </p:notesMasterIdLst>
  <p:sldIdLst>
    <p:sldId id="256" r:id="rId2"/>
    <p:sldId id="284" r:id="rId3"/>
    <p:sldId id="257" r:id="rId4"/>
    <p:sldId id="260" r:id="rId5"/>
    <p:sldId id="296" r:id="rId6"/>
    <p:sldId id="297" r:id="rId7"/>
    <p:sldId id="298" r:id="rId8"/>
    <p:sldId id="299" r:id="rId9"/>
    <p:sldId id="268" r:id="rId10"/>
    <p:sldId id="300" r:id="rId11"/>
    <p:sldId id="301" r:id="rId12"/>
    <p:sldId id="302" r:id="rId13"/>
    <p:sldId id="303" r:id="rId14"/>
    <p:sldId id="304" r:id="rId15"/>
    <p:sldId id="310" r:id="rId16"/>
    <p:sldId id="311" r:id="rId17"/>
    <p:sldId id="312" r:id="rId18"/>
    <p:sldId id="313" r:id="rId19"/>
    <p:sldId id="314" r:id="rId20"/>
    <p:sldId id="305" r:id="rId21"/>
    <p:sldId id="306" r:id="rId22"/>
    <p:sldId id="307" r:id="rId23"/>
    <p:sldId id="308" r:id="rId24"/>
    <p:sldId id="309" r:id="rId25"/>
    <p:sldId id="315" r:id="rId26"/>
    <p:sldId id="316" r:id="rId27"/>
    <p:sldId id="317" r:id="rId28"/>
    <p:sldId id="318" r:id="rId29"/>
    <p:sldId id="319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:p15="http://schemas.microsoft.com/office/powerpoint/2012/main" xmlns="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009900"/>
    <a:srgbClr val="F2F4F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162" autoAdjust="0"/>
  </p:normalViewPr>
  <p:slideViewPr>
    <p:cSldViewPr snapToGrid="0">
      <p:cViewPr varScale="1">
        <p:scale>
          <a:sx n="68" d="100"/>
          <a:sy n="68" d="100"/>
        </p:scale>
        <p:origin x="-14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05D5E-9D0E-4018-8DD8-BB02886ADD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88F7E-62D0-4071-B7CD-3E8EC58C46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514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D1E52-E78D-4249-871C-8D1EE8A48042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5F179-FAA3-41B0-9899-7C359E38B0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3542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D1E52-E78D-4249-871C-8D1EE8A48042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5F179-FAA3-41B0-9899-7C359E38B0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1820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D1E52-E78D-4249-871C-8D1EE8A48042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5F179-FAA3-41B0-9899-7C359E38B0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8994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D1E52-E78D-4249-871C-8D1EE8A48042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5F179-FAA3-41B0-9899-7C359E38B0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9128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D1E52-E78D-4249-871C-8D1EE8A48042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5F179-FAA3-41B0-9899-7C359E38B0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393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D1E52-E78D-4249-871C-8D1EE8A48042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5F179-FAA3-41B0-9899-7C359E38B0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6941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D1E52-E78D-4249-871C-8D1EE8A48042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5F179-FAA3-41B0-9899-7C359E38B0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0750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D1E52-E78D-4249-871C-8D1EE8A48042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5F179-FAA3-41B0-9899-7C359E38B0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9604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D1E52-E78D-4249-871C-8D1EE8A48042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5F179-FAA3-41B0-9899-7C359E38B0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7297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D1E52-E78D-4249-871C-8D1EE8A48042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5F179-FAA3-41B0-9899-7C359E38B0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5397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D1E52-E78D-4249-871C-8D1EE8A48042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5F179-FAA3-41B0-9899-7C359E38B0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8680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D1E52-E78D-4249-871C-8D1EE8A48042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5F179-FAA3-41B0-9899-7C359E38B0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6044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D1E52-E78D-4249-871C-8D1EE8A48042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5F179-FAA3-41B0-9899-7C359E38B0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237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microsoft.com/office/2007/relationships/media" Target="../media/media1.mp3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6" Type="http://schemas.openxmlformats.org/officeDocument/2006/relationships/image" Target="../media/image32.png"/><Relationship Id="rId5" Type="http://schemas.openxmlformats.org/officeDocument/2006/relationships/slide" Target="slide3.xml"/><Relationship Id="rId4" Type="http://schemas.openxmlformats.org/officeDocument/2006/relationships/image" Target="../media/image15.pn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microsoft.com/office/2007/relationships/media" Target="../media/media1.mp3"/><Relationship Id="rId7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6" Type="http://schemas.openxmlformats.org/officeDocument/2006/relationships/image" Target="../media/image36.jpeg"/><Relationship Id="rId5" Type="http://schemas.openxmlformats.org/officeDocument/2006/relationships/slide" Target="slide3.xml"/><Relationship Id="rId4" Type="http://schemas.openxmlformats.org/officeDocument/2006/relationships/image" Target="../media/image15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microsoft.com/office/2007/relationships/media" Target="../media/media1.mp3"/><Relationship Id="rId7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15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microsoft.com/office/2007/relationships/media" Target="../media/media1.mp3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6" Type="http://schemas.openxmlformats.org/officeDocument/2006/relationships/image" Target="../media/image22.jpeg"/><Relationship Id="rId5" Type="http://schemas.openxmlformats.org/officeDocument/2006/relationships/image" Target="../media/image42.png"/><Relationship Id="rId4" Type="http://schemas.openxmlformats.org/officeDocument/2006/relationships/image" Target="../media/image15.pn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media" Target="../media/media1.mp3"/><Relationship Id="rId7" Type="http://schemas.openxmlformats.org/officeDocument/2006/relationships/slide" Target="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10" Type="http://schemas.openxmlformats.org/officeDocument/2006/relationships/image" Target="../media/image28.gif"/><Relationship Id="rId4" Type="http://schemas.openxmlformats.org/officeDocument/2006/relationships/image" Target="../media/image15.png"/><Relationship Id="rId9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microsoft.com/office/2007/relationships/media" Target="../media/media1.mp3"/><Relationship Id="rId7" Type="http://schemas.openxmlformats.org/officeDocument/2006/relationships/image" Target="../media/image4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6" Type="http://schemas.openxmlformats.org/officeDocument/2006/relationships/image" Target="../media/image47.jpeg"/><Relationship Id="rId5" Type="http://schemas.openxmlformats.org/officeDocument/2006/relationships/slide" Target="slide3.xml"/><Relationship Id="rId4" Type="http://schemas.openxmlformats.org/officeDocument/2006/relationships/image" Target="../media/image15.png"/><Relationship Id="rId9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microsoft.com/office/2007/relationships/media" Target="../media/media1.mp3"/><Relationship Id="rId7" Type="http://schemas.openxmlformats.org/officeDocument/2006/relationships/image" Target="../media/image5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6" Type="http://schemas.openxmlformats.org/officeDocument/2006/relationships/image" Target="../media/image50.png"/><Relationship Id="rId5" Type="http://schemas.openxmlformats.org/officeDocument/2006/relationships/slide" Target="slide3.xml"/><Relationship Id="rId4" Type="http://schemas.openxmlformats.org/officeDocument/2006/relationships/image" Target="../media/image15.png"/><Relationship Id="rId9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microsoft.com/office/2007/relationships/media" Target="../media/media1.mp3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6" Type="http://schemas.openxmlformats.org/officeDocument/2006/relationships/image" Target="../media/image50.png"/><Relationship Id="rId5" Type="http://schemas.openxmlformats.org/officeDocument/2006/relationships/slide" Target="slide3.xml"/><Relationship Id="rId4" Type="http://schemas.openxmlformats.org/officeDocument/2006/relationships/image" Target="../media/image15.png"/><Relationship Id="rId9" Type="http://schemas.openxmlformats.org/officeDocument/2006/relationships/image" Target="../media/image5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microsoft.com/office/2007/relationships/media" Target="../media/media1.mp3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6" Type="http://schemas.openxmlformats.org/officeDocument/2006/relationships/image" Target="../media/image50.png"/><Relationship Id="rId5" Type="http://schemas.openxmlformats.org/officeDocument/2006/relationships/slide" Target="slide3.xml"/><Relationship Id="rId4" Type="http://schemas.openxmlformats.org/officeDocument/2006/relationships/image" Target="../media/image15.png"/><Relationship Id="rId9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microsoft.com/office/2007/relationships/media" Target="../media/media1.mp3"/><Relationship Id="rId7" Type="http://schemas.openxmlformats.org/officeDocument/2006/relationships/image" Target="../media/image61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60.jpeg"/><Relationship Id="rId5" Type="http://schemas.openxmlformats.org/officeDocument/2006/relationships/image" Target="../media/image50.png"/><Relationship Id="rId10" Type="http://schemas.openxmlformats.org/officeDocument/2006/relationships/image" Target="../media/image28.gif"/><Relationship Id="rId4" Type="http://schemas.openxmlformats.org/officeDocument/2006/relationships/image" Target="../media/image15.png"/><Relationship Id="rId9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microsoft.com/office/2007/relationships/media" Target="../media/media1.mp3"/><Relationship Id="rId7" Type="http://schemas.openxmlformats.org/officeDocument/2006/relationships/image" Target="../media/image5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6" Type="http://schemas.openxmlformats.org/officeDocument/2006/relationships/image" Target="../media/image3.gif"/><Relationship Id="rId5" Type="http://schemas.openxmlformats.org/officeDocument/2006/relationships/slide" Target="slide3.xml"/><Relationship Id="rId4" Type="http://schemas.openxmlformats.org/officeDocument/2006/relationships/image" Target="../media/image15.png"/><Relationship Id="rId9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microsoft.com/office/2007/relationships/media" Target="../media/media1.mp3"/><Relationship Id="rId7" Type="http://schemas.openxmlformats.org/officeDocument/2006/relationships/image" Target="../media/image6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6" Type="http://schemas.openxmlformats.org/officeDocument/2006/relationships/image" Target="../media/image3.gif"/><Relationship Id="rId5" Type="http://schemas.openxmlformats.org/officeDocument/2006/relationships/slide" Target="slide3.xml"/><Relationship Id="rId4" Type="http://schemas.openxmlformats.org/officeDocument/2006/relationships/image" Target="../media/image15.png"/><Relationship Id="rId9" Type="http://schemas.openxmlformats.org/officeDocument/2006/relationships/image" Target="../media/image6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microsoft.com/office/2007/relationships/media" Target="../media/media1.mp3"/><Relationship Id="rId7" Type="http://schemas.openxmlformats.org/officeDocument/2006/relationships/image" Target="../media/image6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6" Type="http://schemas.openxmlformats.org/officeDocument/2006/relationships/image" Target="../media/image3.gif"/><Relationship Id="rId5" Type="http://schemas.openxmlformats.org/officeDocument/2006/relationships/slide" Target="slide3.xml"/><Relationship Id="rId4" Type="http://schemas.openxmlformats.org/officeDocument/2006/relationships/image" Target="../media/image15.png"/><Relationship Id="rId9" Type="http://schemas.openxmlformats.org/officeDocument/2006/relationships/image" Target="../media/image6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microsoft.com/office/2007/relationships/media" Target="../media/media1.mp3"/><Relationship Id="rId7" Type="http://schemas.openxmlformats.org/officeDocument/2006/relationships/image" Target="../media/image6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6" Type="http://schemas.openxmlformats.org/officeDocument/2006/relationships/image" Target="../media/image3.gif"/><Relationship Id="rId5" Type="http://schemas.openxmlformats.org/officeDocument/2006/relationships/slide" Target="slide3.xml"/><Relationship Id="rId4" Type="http://schemas.openxmlformats.org/officeDocument/2006/relationships/image" Target="../media/image15.png"/><Relationship Id="rId9" Type="http://schemas.openxmlformats.org/officeDocument/2006/relationships/image" Target="../media/image7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microsoft.com/office/2007/relationships/media" Target="../media/media1.mp3"/><Relationship Id="rId7" Type="http://schemas.openxmlformats.org/officeDocument/2006/relationships/image" Target="../media/image73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72.jpeg"/><Relationship Id="rId5" Type="http://schemas.openxmlformats.org/officeDocument/2006/relationships/image" Target="../media/image3.gif"/><Relationship Id="rId10" Type="http://schemas.openxmlformats.org/officeDocument/2006/relationships/image" Target="../media/image28.gif"/><Relationship Id="rId4" Type="http://schemas.openxmlformats.org/officeDocument/2006/relationships/image" Target="../media/image15.png"/><Relationship Id="rId9" Type="http://schemas.openxmlformats.org/officeDocument/2006/relationships/slide" Target="slide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microsoft.com/office/2007/relationships/media" Target="../media/media1.mp3"/><Relationship Id="rId7" Type="http://schemas.openxmlformats.org/officeDocument/2006/relationships/image" Target="../media/image4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6" Type="http://schemas.openxmlformats.org/officeDocument/2006/relationships/image" Target="../media/image25.jpeg"/><Relationship Id="rId5" Type="http://schemas.openxmlformats.org/officeDocument/2006/relationships/slide" Target="slide3.xml"/><Relationship Id="rId4" Type="http://schemas.openxmlformats.org/officeDocument/2006/relationships/image" Target="../media/image15.png"/><Relationship Id="rId9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microsoft.com/office/2007/relationships/media" Target="../media/media1.mp3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6" Type="http://schemas.openxmlformats.org/officeDocument/2006/relationships/image" Target="../media/image2.png"/><Relationship Id="rId5" Type="http://schemas.openxmlformats.org/officeDocument/2006/relationships/slide" Target="slide3.xml"/><Relationship Id="rId4" Type="http://schemas.openxmlformats.org/officeDocument/2006/relationships/image" Target="../media/image15.png"/><Relationship Id="rId9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microsoft.com/office/2007/relationships/media" Target="../media/media1.mp3"/><Relationship Id="rId7" Type="http://schemas.openxmlformats.org/officeDocument/2006/relationships/image" Target="../media/image7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6" Type="http://schemas.openxmlformats.org/officeDocument/2006/relationships/image" Target="../media/image2.png"/><Relationship Id="rId5" Type="http://schemas.openxmlformats.org/officeDocument/2006/relationships/slide" Target="slide3.xml"/><Relationship Id="rId4" Type="http://schemas.openxmlformats.org/officeDocument/2006/relationships/image" Target="../media/image15.png"/><Relationship Id="rId9" Type="http://schemas.openxmlformats.org/officeDocument/2006/relationships/image" Target="../media/image38.gi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microsoft.com/office/2007/relationships/media" Target="../media/media1.mp3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6" Type="http://schemas.openxmlformats.org/officeDocument/2006/relationships/image" Target="../media/image2.png"/><Relationship Id="rId5" Type="http://schemas.openxmlformats.org/officeDocument/2006/relationships/slide" Target="slide3.xml"/><Relationship Id="rId4" Type="http://schemas.openxmlformats.org/officeDocument/2006/relationships/image" Target="../media/image15.png"/><Relationship Id="rId9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microsoft.com/office/2007/relationships/media" Target="../media/media1.mp3"/><Relationship Id="rId7" Type="http://schemas.openxmlformats.org/officeDocument/2006/relationships/image" Target="../media/image77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41.jpeg"/><Relationship Id="rId5" Type="http://schemas.openxmlformats.org/officeDocument/2006/relationships/image" Target="../media/image2.png"/><Relationship Id="rId10" Type="http://schemas.openxmlformats.org/officeDocument/2006/relationships/image" Target="../media/image28.gif"/><Relationship Id="rId4" Type="http://schemas.openxmlformats.org/officeDocument/2006/relationships/image" Target="../media/image15.png"/><Relationship Id="rId9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2.png"/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5.xml"/><Relationship Id="rId11" Type="http://schemas.openxmlformats.org/officeDocument/2006/relationships/slide" Target="slide25.xml"/><Relationship Id="rId5" Type="http://schemas.openxmlformats.org/officeDocument/2006/relationships/image" Target="../media/image9.png"/><Relationship Id="rId10" Type="http://schemas.openxmlformats.org/officeDocument/2006/relationships/image" Target="../media/image3.gif"/><Relationship Id="rId4" Type="http://schemas.openxmlformats.org/officeDocument/2006/relationships/slide" Target="slide9.xml"/><Relationship Id="rId9" Type="http://schemas.openxmlformats.org/officeDocument/2006/relationships/slide" Target="slide2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microsoft.com/office/2007/relationships/media" Target="../media/media1.mp3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1.pn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6" Type="http://schemas.openxmlformats.org/officeDocument/2006/relationships/slide" Target="slide3.xml"/><Relationship Id="rId5" Type="http://schemas.openxmlformats.org/officeDocument/2006/relationships/image" Target="../media/image15.png"/><Relationship Id="rId4" Type="http://schemas.microsoft.com/office/2007/relationships/media" Target="../media/media1.mp3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6" Type="http://schemas.openxmlformats.org/officeDocument/2006/relationships/slide" Target="slide3.xml"/><Relationship Id="rId5" Type="http://schemas.openxmlformats.org/officeDocument/2006/relationships/image" Target="../media/image15.png"/><Relationship Id="rId4" Type="http://schemas.microsoft.com/office/2007/relationships/media" Target="../media/media1.mp3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1.png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6" Type="http://schemas.openxmlformats.org/officeDocument/2006/relationships/slide" Target="slide3.xml"/><Relationship Id="rId5" Type="http://schemas.openxmlformats.org/officeDocument/2006/relationships/image" Target="../media/image15.png"/><Relationship Id="rId4" Type="http://schemas.microsoft.com/office/2007/relationships/media" Target="../media/media1.mp3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1.png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25.jpeg"/><Relationship Id="rId5" Type="http://schemas.openxmlformats.org/officeDocument/2006/relationships/image" Target="../media/image15.png"/><Relationship Id="rId10" Type="http://schemas.openxmlformats.org/officeDocument/2006/relationships/image" Target="../media/image28.gif"/><Relationship Id="rId4" Type="http://schemas.microsoft.com/office/2007/relationships/media" Target="../media/media1.mp3"/><Relationship Id="rId9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microsoft.com/office/2007/relationships/media" Target="../media/media1.mp3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15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055532" y="5797015"/>
            <a:ext cx="576000" cy="57600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0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38557" y="2560864"/>
            <a:ext cx="1608481" cy="171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Картинки по запросу картинки смешарики совунь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7657" y="1466497"/>
            <a:ext cx="1872325" cy="201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28003" y="757137"/>
            <a:ext cx="777240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Тренажер по обучению грамоте</a:t>
            </a:r>
          </a:p>
          <a:p>
            <a:pPr algn="ctr"/>
            <a:endParaRPr lang="ru-RU" sz="1200" b="1" dirty="0" smtClean="0">
              <a:solidFill>
                <a:srgbClr val="0000FF"/>
              </a:solidFill>
              <a:latin typeface="Candara" panose="020E0502030303020204" pitchFamily="34" charset="0"/>
            </a:endParaRPr>
          </a:p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Candara" panose="020E0502030303020204" pitchFamily="34" charset="0"/>
              </a:rPr>
              <a:t>«Найди </a:t>
            </a:r>
            <a:r>
              <a:rPr lang="ru-RU" sz="4000" b="1" dirty="0">
                <a:solidFill>
                  <a:srgbClr val="0000FF"/>
                </a:solidFill>
                <a:latin typeface="Candara" panose="020E0502030303020204" pitchFamily="34" charset="0"/>
              </a:rPr>
              <a:t>гласный звук </a:t>
            </a:r>
            <a:endParaRPr lang="ru-RU" sz="4000" b="1" dirty="0" smtClean="0">
              <a:solidFill>
                <a:srgbClr val="0000FF"/>
              </a:solidFill>
              <a:latin typeface="Candara" panose="020E0502030303020204" pitchFamily="34" charset="0"/>
            </a:endParaRPr>
          </a:p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Candara" panose="020E0502030303020204" pitchFamily="34" charset="0"/>
              </a:rPr>
              <a:t>в </a:t>
            </a:r>
            <a:r>
              <a:rPr lang="ru-RU" sz="4000" b="1" dirty="0">
                <a:solidFill>
                  <a:srgbClr val="0000FF"/>
                </a:solidFill>
                <a:latin typeface="Candara" panose="020E0502030303020204" pitchFamily="34" charset="0"/>
              </a:rPr>
              <a:t>середине </a:t>
            </a:r>
            <a:r>
              <a:rPr lang="ru-RU" sz="4000" b="1" dirty="0" smtClean="0">
                <a:solidFill>
                  <a:srgbClr val="0000FF"/>
                </a:solidFill>
                <a:latin typeface="Candara" panose="020E0502030303020204" pitchFamily="34" charset="0"/>
              </a:rPr>
              <a:t>слова»</a:t>
            </a:r>
            <a:endParaRPr lang="ru-RU" sz="40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  <a:latin typeface="Candara" panose="020E0502030303020204" pitchFamily="34" charset="0"/>
            </a:endParaRPr>
          </a:p>
        </p:txBody>
      </p:sp>
      <p:pic>
        <p:nvPicPr>
          <p:cNvPr id="1026" name="Picture 2" descr="Картинки по запросу картинки смешарики крош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52241" y="3767421"/>
            <a:ext cx="2097395" cy="250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Картинки по запросу картинка кар карыча из смешариков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0583" y="4389120"/>
            <a:ext cx="1675698" cy="174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картинка смешарики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2721" y="3634340"/>
            <a:ext cx="1360971" cy="18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2951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44006" y="495597"/>
            <a:ext cx="66559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Назови слово со звуком </a:t>
            </a:r>
            <a:r>
              <a:rPr lang="ru-RU" sz="4400" b="1" cap="none" spc="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А</a:t>
            </a:r>
            <a:endParaRPr lang="ru-RU" sz="44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  <a:latin typeface="Candara" panose="020E0502030303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71106" y="1343166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02000" y="2123989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32894" y="3112947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13" name="колокольчик- Молодец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7626" y="6248400"/>
            <a:ext cx="609600" cy="609600"/>
          </a:xfrm>
          <a:prstGeom prst="rect">
            <a:avLst/>
          </a:prstGeom>
        </p:spPr>
      </p:pic>
      <p:sp>
        <p:nvSpPr>
          <p:cNvPr id="14" name="Управляющая кнопка: домой 13">
            <a:hlinkClick r:id="rId5" action="ppaction://hlinksldjump" highlightClick="1"/>
          </p:cNvPr>
          <p:cNvSpPr/>
          <p:nvPr/>
        </p:nvSpPr>
        <p:spPr>
          <a:xfrm>
            <a:off x="8050138" y="5088768"/>
            <a:ext cx="576000" cy="576000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055532" y="5797015"/>
            <a:ext cx="576000" cy="57600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Картинки по запросу картинка кар карыча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54933" y="4003929"/>
            <a:ext cx="2245062" cy="233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http://oskazkax.ru/uploads/posts/2012-11/1353982153_chasy_dlia_gnoma_oskazkaxru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31545" y="3293989"/>
            <a:ext cx="1742697" cy="200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://www.pogodaspb.info/img/sovety/2012-08-07-22-31-35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11880" y="2301240"/>
            <a:ext cx="1917427" cy="199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://hi-testing.ru/upload/medialibrary/ade/test3_logo_big.pn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95919" y="1407678"/>
            <a:ext cx="1948921" cy="214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18737614"/>
      </p:ext>
    </p:extLst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3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44006" y="495597"/>
            <a:ext cx="66559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Назови слово со звуком </a:t>
            </a:r>
            <a:r>
              <a:rPr lang="ru-RU" sz="4400" b="1" cap="none" spc="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А</a:t>
            </a:r>
            <a:endParaRPr lang="ru-RU" sz="44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  <a:latin typeface="Candara" panose="020E0502030303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71106" y="1343166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02000" y="2123989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32894" y="3112947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13" name="колокольчик- Молодец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7626" y="6248400"/>
            <a:ext cx="609600" cy="609600"/>
          </a:xfrm>
          <a:prstGeom prst="rect">
            <a:avLst/>
          </a:prstGeom>
        </p:spPr>
      </p:pic>
      <p:sp>
        <p:nvSpPr>
          <p:cNvPr id="14" name="Управляющая кнопка: домой 13">
            <a:hlinkClick r:id="rId5" action="ppaction://hlinksldjump" highlightClick="1"/>
          </p:cNvPr>
          <p:cNvSpPr/>
          <p:nvPr/>
        </p:nvSpPr>
        <p:spPr>
          <a:xfrm>
            <a:off x="8055532" y="5079097"/>
            <a:ext cx="576000" cy="576000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055532" y="5797015"/>
            <a:ext cx="576000" cy="57600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 descr="http://www.bambinomag.ru/products_pictures/ch-66893-10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57073" y="3230880"/>
            <a:ext cx="1747087" cy="207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://static.freepik.com/free-photo/little-house-with-garden_417887.jpg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656"/>
          <a:stretch/>
        </p:blipFill>
        <p:spPr bwMode="auto">
          <a:xfrm>
            <a:off x="3550919" y="2316481"/>
            <a:ext cx="197838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http://pedlib.ru/books1/2/0025/74.gif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33160" y="1465787"/>
            <a:ext cx="1981200" cy="203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Картинки по запросу картинка кар карыча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54933" y="4003929"/>
            <a:ext cx="2245062" cy="233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1261425"/>
      </p:ext>
    </p:extLst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3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44006" y="495597"/>
            <a:ext cx="66559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Назови слово со звуком </a:t>
            </a:r>
            <a:r>
              <a:rPr lang="ru-RU" sz="4400" b="1" cap="none" spc="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А</a:t>
            </a:r>
            <a:endParaRPr lang="ru-RU" sz="44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  <a:latin typeface="Candara" panose="020E0502030303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71106" y="1343166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02000" y="2123989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32894" y="3112947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13" name="колокольчик- Молодец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7626" y="6248400"/>
            <a:ext cx="609600" cy="609600"/>
          </a:xfrm>
          <a:prstGeom prst="rect">
            <a:avLst/>
          </a:prstGeom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055532" y="5797015"/>
            <a:ext cx="576000" cy="57600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Картинки по запросу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77666" y="3230880"/>
            <a:ext cx="1719046" cy="205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://pngimg.com/upload/bug_PNG3992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36174" y="2347653"/>
            <a:ext cx="1862213" cy="203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Картинки по запросу картинка грач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6143" y="1691640"/>
            <a:ext cx="2088847" cy="168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Управляющая кнопка: домой 19">
            <a:hlinkClick r:id="rId8" action="ppaction://hlinksldjump" highlightClick="1"/>
          </p:cNvPr>
          <p:cNvSpPr/>
          <p:nvPr/>
        </p:nvSpPr>
        <p:spPr>
          <a:xfrm>
            <a:off x="8055532" y="5079097"/>
            <a:ext cx="576000" cy="576000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2" descr="Картинки по запросу картинка кар карыча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54933" y="4003929"/>
            <a:ext cx="2245062" cy="233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5463118"/>
      </p:ext>
    </p:extLst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3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44006" y="495597"/>
            <a:ext cx="66559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Назови слово со звуком </a:t>
            </a:r>
            <a:r>
              <a:rPr lang="ru-RU" sz="4400" b="1" cap="none" spc="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А</a:t>
            </a:r>
            <a:endParaRPr lang="ru-RU" sz="44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  <a:latin typeface="Candara" panose="020E0502030303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71106" y="1343166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02000" y="2123989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32894" y="3112947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13" name="колокольчик- Молодец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7626" y="6248400"/>
            <a:ext cx="609600" cy="609600"/>
          </a:xfrm>
          <a:prstGeom prst="rect">
            <a:avLst/>
          </a:prstGeom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055532" y="5797015"/>
            <a:ext cx="576000" cy="57600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 descr="http://900igr.net/data/predmety/Odezhda-aksessuary.files/0003-014-SHarf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80974" y="3307080"/>
            <a:ext cx="1884146" cy="195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://static.colnyshko.ru/big/27c8936480975d7ae30ef290ccde7443.jpg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661310" y="2229965"/>
            <a:ext cx="1821380" cy="210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Картинки по запросу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3957" y="1393831"/>
            <a:ext cx="1930664" cy="223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Управляющая кнопка: домой 16">
            <a:hlinkClick r:id="rId8" action="ppaction://hlinksldjump" highlightClick="1"/>
          </p:cNvPr>
          <p:cNvSpPr/>
          <p:nvPr/>
        </p:nvSpPr>
        <p:spPr>
          <a:xfrm>
            <a:off x="8055532" y="5079097"/>
            <a:ext cx="576000" cy="576000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Картинки по запросу картинка кар карыча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54933" y="4003929"/>
            <a:ext cx="2245062" cy="233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77955696"/>
      </p:ext>
    </p:extLst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3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44006" y="495597"/>
            <a:ext cx="66559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Назови слово со звуком </a:t>
            </a:r>
            <a:r>
              <a:rPr lang="ru-RU" sz="4400" b="1" cap="none" spc="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А</a:t>
            </a:r>
            <a:endParaRPr lang="ru-RU" sz="44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  <a:latin typeface="Candara" panose="020E0502030303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71106" y="1343166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02000" y="2123989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32894" y="3112947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13" name="колокольчик- Молодец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>
                  <p14:trim st="202" end="1660"/>
                </p14:media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7626" y="6248400"/>
            <a:ext cx="609600" cy="609600"/>
          </a:xfrm>
          <a:prstGeom prst="rect">
            <a:avLst/>
          </a:prstGeom>
        </p:spPr>
      </p:pic>
      <p:pic>
        <p:nvPicPr>
          <p:cNvPr id="18" name="Рисунок 17" descr="http://www.repas96.ru/user_files/eshopimage/tovary/huge/45066166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12708" b="9167"/>
          <a:stretch>
            <a:fillRect/>
          </a:stretch>
        </p:blipFill>
        <p:spPr bwMode="auto">
          <a:xfrm>
            <a:off x="3655020" y="2346960"/>
            <a:ext cx="187428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Картинки по запросу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46520" y="1465788"/>
            <a:ext cx="1609012" cy="209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Управляющая кнопка: домой 22">
            <a:hlinkClick r:id="rId7" action="ppaction://hlinksldjump" highlightClick="1"/>
          </p:cNvPr>
          <p:cNvSpPr/>
          <p:nvPr/>
        </p:nvSpPr>
        <p:spPr>
          <a:xfrm>
            <a:off x="8092427" y="5799469"/>
            <a:ext cx="576000" cy="576000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233347" y="5480165"/>
            <a:ext cx="3229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/>
              </a:rPr>
              <a:t>Молодец!</a:t>
            </a:r>
            <a:endParaRPr lang="ru-RU" sz="5400" b="1" cap="none" spc="0" dirty="0">
              <a:ln w="22225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/>
            </a:endParaRPr>
          </a:p>
        </p:txBody>
      </p:sp>
      <p:pic>
        <p:nvPicPr>
          <p:cNvPr id="14" name="Picture 2" descr="Картинки по запросу картинка кар карыча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54933" y="4003929"/>
            <a:ext cx="2245062" cy="233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https://encrypted-tbn0.gstatic.com/images?q=tbn:ANd9GcR2n0T5wtAr5nssydJH2IaiSyejsVjibms1E1osSZixSVRZhqg8PA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15031" y="3184182"/>
            <a:ext cx="1773889" cy="2135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Картинки по запросу картинка анимация шарики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901124" flipH="1">
            <a:off x="936337" y="898002"/>
            <a:ext cx="1857375" cy="284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19642902"/>
      </p:ext>
    </p:extLst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vide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9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98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25571" y="495597"/>
            <a:ext cx="66928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Назови слово со звуком </a:t>
            </a:r>
            <a:r>
              <a:rPr lang="ru-RU" sz="44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Candara" panose="020E0502030303020204" pitchFamily="34" charset="0"/>
              </a:rPr>
              <a:t>О</a:t>
            </a:r>
            <a:endParaRPr lang="ru-RU" sz="44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  <a:latin typeface="Candara" panose="020E0502030303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71106" y="1343166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02000" y="2123989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32894" y="3112947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13" name="колокольчик- Молодец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7626" y="6248400"/>
            <a:ext cx="609600" cy="609600"/>
          </a:xfrm>
          <a:prstGeom prst="rect">
            <a:avLst/>
          </a:prstGeom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055532" y="5797015"/>
            <a:ext cx="576000" cy="57600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омой 13">
            <a:hlinkClick r:id="rId5" action="ppaction://hlinksldjump" highlightClick="1"/>
          </p:cNvPr>
          <p:cNvSpPr/>
          <p:nvPr/>
        </p:nvSpPr>
        <p:spPr>
          <a:xfrm>
            <a:off x="7229289" y="5797015"/>
            <a:ext cx="576000" cy="576000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Картинки по запросу картинка рысь для детей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46215" y="3351656"/>
            <a:ext cx="2095105" cy="182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 descr="http://www.molomo.ru/img/tiger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35679" y="2514600"/>
            <a:ext cx="2072641" cy="152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http://chelindustry.ru/images/Volchok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33160" y="1644394"/>
            <a:ext cx="2042160" cy="1601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 descr="Картинки по запросу картинка кроша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9198"/>
          <a:stretch/>
        </p:blipFill>
        <p:spPr bwMode="auto">
          <a:xfrm>
            <a:off x="4700292" y="4282947"/>
            <a:ext cx="2466522" cy="223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8528589"/>
      </p:ext>
    </p:extLst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3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25571" y="495597"/>
            <a:ext cx="66928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Назови слово со звуком </a:t>
            </a:r>
            <a:r>
              <a:rPr lang="ru-RU" sz="44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Candara" panose="020E0502030303020204" pitchFamily="34" charset="0"/>
              </a:rPr>
              <a:t>О</a:t>
            </a:r>
            <a:endParaRPr lang="ru-RU" sz="44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  <a:latin typeface="Candara" panose="020E0502030303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71106" y="1343166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02000" y="2123989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32894" y="3112947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13" name="колокольчик- Молодец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7626" y="6248400"/>
            <a:ext cx="609600" cy="609600"/>
          </a:xfrm>
          <a:prstGeom prst="rect">
            <a:avLst/>
          </a:prstGeom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055532" y="5797015"/>
            <a:ext cx="576000" cy="57600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омой 13">
            <a:hlinkClick r:id="rId5" action="ppaction://hlinksldjump" highlightClick="1"/>
          </p:cNvPr>
          <p:cNvSpPr/>
          <p:nvPr/>
        </p:nvSpPr>
        <p:spPr>
          <a:xfrm>
            <a:off x="7229289" y="5797015"/>
            <a:ext cx="576000" cy="576000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4" descr="Картинки по запросу картинка кроша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9198"/>
          <a:stretch/>
        </p:blipFill>
        <p:spPr bwMode="auto">
          <a:xfrm>
            <a:off x="4700292" y="4282947"/>
            <a:ext cx="2466522" cy="223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http://fitfan.ru/uploads/posts/2010-10/1286903357_cheese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68680" y="3503164"/>
            <a:ext cx="2087879" cy="1465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://post.kards.qip.ru/images/postcard/5e/94/9933918.jpg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627120" y="2369057"/>
            <a:ext cx="1935480" cy="1913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Картинки по запросу картинка суп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60108" y="1644393"/>
            <a:ext cx="2130451" cy="159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296562"/>
      </p:ext>
    </p:extLst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3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25571" y="495597"/>
            <a:ext cx="66928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Назови слово со звуком </a:t>
            </a:r>
            <a:r>
              <a:rPr lang="ru-RU" sz="44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Candara" panose="020E0502030303020204" pitchFamily="34" charset="0"/>
              </a:rPr>
              <a:t>О</a:t>
            </a:r>
            <a:endParaRPr lang="ru-RU" sz="44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  <a:latin typeface="Candara" panose="020E0502030303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71106" y="1343166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02000" y="2123989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32894" y="3112947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13" name="колокольчик- Молодец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7626" y="6248400"/>
            <a:ext cx="609600" cy="609600"/>
          </a:xfrm>
          <a:prstGeom prst="rect">
            <a:avLst/>
          </a:prstGeom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055532" y="5797015"/>
            <a:ext cx="576000" cy="57600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омой 13">
            <a:hlinkClick r:id="rId5" action="ppaction://hlinksldjump" highlightClick="1"/>
          </p:cNvPr>
          <p:cNvSpPr/>
          <p:nvPr/>
        </p:nvSpPr>
        <p:spPr>
          <a:xfrm>
            <a:off x="7229289" y="5797015"/>
            <a:ext cx="576000" cy="576000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4" descr="Картинки по запросу картинка кроша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9198"/>
          <a:stretch/>
        </p:blipFill>
        <p:spPr bwMode="auto">
          <a:xfrm>
            <a:off x="4700292" y="4282947"/>
            <a:ext cx="2466522" cy="223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://pngimg.com/upload/bug_PNG3992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25372" y="3387369"/>
            <a:ext cx="1668379" cy="182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 descr="http://www.artsides.ru/big/item_2485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47440" y="2251634"/>
            <a:ext cx="2049120" cy="199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://ptzonline.ru/uploads/images/4/e/d/7/9/707aedcadf.jp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88589" y="1566160"/>
            <a:ext cx="2056251" cy="181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66221592"/>
      </p:ext>
    </p:extLst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3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25571" y="495597"/>
            <a:ext cx="66928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Назови слово со звуком </a:t>
            </a:r>
            <a:r>
              <a:rPr lang="ru-RU" sz="44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Candara" panose="020E0502030303020204" pitchFamily="34" charset="0"/>
              </a:rPr>
              <a:t>О</a:t>
            </a:r>
            <a:endParaRPr lang="ru-RU" sz="44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  <a:latin typeface="Candara" panose="020E0502030303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71106" y="1343166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02000" y="2123989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32894" y="3112947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13" name="колокольчик- Молодец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7626" y="6248400"/>
            <a:ext cx="609600" cy="609600"/>
          </a:xfrm>
          <a:prstGeom prst="rect">
            <a:avLst/>
          </a:prstGeom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055532" y="5797015"/>
            <a:ext cx="576000" cy="57600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омой 13">
            <a:hlinkClick r:id="rId5" action="ppaction://hlinksldjump" highlightClick="1"/>
          </p:cNvPr>
          <p:cNvSpPr/>
          <p:nvPr/>
        </p:nvSpPr>
        <p:spPr>
          <a:xfrm>
            <a:off x="7229289" y="5797015"/>
            <a:ext cx="576000" cy="576000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4" descr="Картинки по запросу картинка кроша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9198"/>
          <a:stretch/>
        </p:blipFill>
        <p:spPr bwMode="auto">
          <a:xfrm>
            <a:off x="4700292" y="4282947"/>
            <a:ext cx="2466522" cy="223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http://img-fotki.yandex.ru/get/6522/139440740.3b/0_82e7a_86af75ef_L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96025" y="3335930"/>
            <a:ext cx="1926184" cy="189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://www.stihi.ru/pics/2012/08/27/2746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80460" y="2390834"/>
            <a:ext cx="1783080" cy="17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Картинки по запросу картинка дуб для детей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52494" y="1470406"/>
            <a:ext cx="1953590" cy="195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28102192"/>
      </p:ext>
    </p:extLst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3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25571" y="495597"/>
            <a:ext cx="66928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Назови слово со звуком </a:t>
            </a:r>
            <a:r>
              <a:rPr lang="ru-RU" sz="44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Candara" panose="020E0502030303020204" pitchFamily="34" charset="0"/>
              </a:rPr>
              <a:t>О</a:t>
            </a:r>
            <a:endParaRPr lang="ru-RU" sz="44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  <a:latin typeface="Candara" panose="020E0502030303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71106" y="1343166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02000" y="2123989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32894" y="3112947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13" name="колокольчик- Молодец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>
                  <p14:trim st="200" end="1660"/>
                </p14:media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7626" y="6248400"/>
            <a:ext cx="609600" cy="609600"/>
          </a:xfrm>
          <a:prstGeom prst="rect">
            <a:avLst/>
          </a:prstGeom>
        </p:spPr>
      </p:pic>
      <p:pic>
        <p:nvPicPr>
          <p:cNvPr id="24" name="Picture 4" descr="Картинки по запросу картинка кроша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9198"/>
          <a:stretch/>
        </p:blipFill>
        <p:spPr bwMode="auto">
          <a:xfrm>
            <a:off x="5587196" y="4246375"/>
            <a:ext cx="2466522" cy="223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Похожее изображени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29855" y="1463040"/>
            <a:ext cx="1984505" cy="212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Картинки по запросу картинка грач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4155" y="2433631"/>
            <a:ext cx="2155690" cy="172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артинки по запросу картинка нарисованный дом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68315" y="3265430"/>
            <a:ext cx="1877991" cy="196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Управляющая кнопка: домой 21">
            <a:hlinkClick r:id="rId9" action="ppaction://hlinksldjump" highlightClick="1"/>
          </p:cNvPr>
          <p:cNvSpPr/>
          <p:nvPr/>
        </p:nvSpPr>
        <p:spPr>
          <a:xfrm>
            <a:off x="8111608" y="5789882"/>
            <a:ext cx="576000" cy="576000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300152" y="5442552"/>
            <a:ext cx="3229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/>
              </a:rPr>
              <a:t>Молодец!</a:t>
            </a:r>
            <a:endParaRPr lang="ru-RU" sz="5400" b="1" cap="none" spc="0" dirty="0">
              <a:ln w="22225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/>
            </a:endParaRPr>
          </a:p>
        </p:txBody>
      </p:sp>
      <p:pic>
        <p:nvPicPr>
          <p:cNvPr id="14" name="Picture 6" descr="Картинки по запросу картинка анимация шарики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901124" flipH="1">
            <a:off x="936337" y="898002"/>
            <a:ext cx="1857375" cy="284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71416727"/>
      </p:ext>
    </p:extLst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vide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5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055532" y="5797015"/>
            <a:ext cx="576000" cy="57600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754034" y="495597"/>
            <a:ext cx="36359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Candara" panose="020E0502030303020204" pitchFamily="34" charset="0"/>
              </a:rPr>
              <a:t>Правила игры</a:t>
            </a:r>
            <a:endParaRPr lang="ru-RU" sz="44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  <a:latin typeface="Candara" panose="020E0502030303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06907" y="3333576"/>
            <a:ext cx="51301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Candara" panose="020E0502030303020204" pitchFamily="34" charset="0"/>
              </a:rPr>
              <a:t>Управляющие кнопки</a:t>
            </a:r>
            <a:endParaRPr lang="ru-RU" sz="4000" b="1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9" name="Управляющая кнопка: далее 8">
            <a:hlinkClick r:id="" action="ppaction://noaction" highlightClick="1"/>
          </p:cNvPr>
          <p:cNvSpPr/>
          <p:nvPr/>
        </p:nvSpPr>
        <p:spPr>
          <a:xfrm>
            <a:off x="621468" y="4050237"/>
            <a:ext cx="576000" cy="57600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" action="ppaction://noaction" highlightClick="1"/>
          </p:cNvPr>
          <p:cNvSpPr/>
          <p:nvPr/>
        </p:nvSpPr>
        <p:spPr>
          <a:xfrm>
            <a:off x="621468" y="4853680"/>
            <a:ext cx="576000" cy="576000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283788" y="4041462"/>
            <a:ext cx="14462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далее</a:t>
            </a:r>
            <a:endParaRPr lang="ru-RU" sz="3200" b="0" cap="none" spc="0" dirty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97468" y="4797682"/>
            <a:ext cx="73060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</a:t>
            </a:r>
            <a:r>
              <a:rPr lang="ru-RU" sz="320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</a:t>
            </a:r>
            <a:r>
              <a:rPr lang="ru-RU" sz="3200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озвращение на страницу выбора игры</a:t>
            </a:r>
            <a:endParaRPr lang="ru-RU" sz="3200" b="0" cap="none" spc="0" dirty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Управляющая кнопка: справка 14">
            <a:hlinkClick r:id="" action="ppaction://noaction" highlightClick="1"/>
          </p:cNvPr>
          <p:cNvSpPr/>
          <p:nvPr/>
        </p:nvSpPr>
        <p:spPr>
          <a:xfrm>
            <a:off x="621468" y="5657123"/>
            <a:ext cx="576000" cy="576037"/>
          </a:xfrm>
          <a:prstGeom prst="actionButtonHelp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218307" y="5657123"/>
            <a:ext cx="28023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правила игры</a:t>
            </a:r>
            <a:endParaRPr lang="ru-RU" sz="3200" b="0" cap="none" spc="0" dirty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1468" y="1277171"/>
            <a:ext cx="7882039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Выполни задания </a:t>
            </a:r>
            <a:r>
              <a:rPr lang="ru-RU" sz="3200" dirty="0" err="1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Смешариков</a:t>
            </a:r>
            <a:r>
              <a:rPr lang="ru-RU" sz="3200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 </a:t>
            </a:r>
          </a:p>
          <a:p>
            <a:pPr algn="ctr"/>
            <a:r>
              <a:rPr lang="ru-RU" sz="3200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Определи, какой гласный звук спрятался в середине слов и назови слово </a:t>
            </a:r>
          </a:p>
          <a:p>
            <a:pPr algn="ctr"/>
            <a:r>
              <a:rPr lang="ru-RU" sz="3200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 заданным звуком.</a:t>
            </a:r>
            <a:endParaRPr lang="ru-RU" sz="3200" b="0" cap="none" spc="0" dirty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7" name="Picture 2" descr="Картинки по запросу картинка смешарики совунь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3987" y="2820187"/>
            <a:ext cx="1562937" cy="156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Картинки по запросу картинка смешари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380" y="2293751"/>
            <a:ext cx="1208175" cy="161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072318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>
        <p15:prstTrans prst="drap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0342" y="495597"/>
            <a:ext cx="67233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Назови слово со </a:t>
            </a:r>
            <a:r>
              <a:rPr lang="ru-RU" sz="4400" b="1" cap="none" spc="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звуком У </a:t>
            </a:r>
            <a:endParaRPr lang="ru-RU" sz="44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  <a:latin typeface="Candara" panose="020E0502030303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36019" y="1321484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02000" y="2100934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67981" y="3048892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13" name="колокольчик- Молодец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7626" y="6248400"/>
            <a:ext cx="609600" cy="609600"/>
          </a:xfrm>
          <a:prstGeom prst="rect">
            <a:avLst/>
          </a:prstGeom>
        </p:spPr>
      </p:pic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055532" y="5797015"/>
            <a:ext cx="576000" cy="57600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домой 1">
            <a:hlinkClick r:id="rId5" action="ppaction://hlinksldjump" highlightClick="1"/>
          </p:cNvPr>
          <p:cNvSpPr/>
          <p:nvPr/>
        </p:nvSpPr>
        <p:spPr>
          <a:xfrm>
            <a:off x="7229289" y="5797015"/>
            <a:ext cx="576000" cy="576000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Картинки по запросу картинки смешарики совунья"/>
          <p:cNvPicPr>
            <a:picLocks noGrp="1" noChangeAspect="1" noChangeArrowheads="1"/>
          </p:cNvPicPr>
          <p:nvPr>
            <p:ph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16340" y="3953765"/>
            <a:ext cx="2133390" cy="229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http://www.stihi.ru/pics/2012/08/27/2746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14479" y="1557319"/>
            <a:ext cx="1783080" cy="17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img-fotki.yandex.ru/get/6522/139440740.3b/0_82e7a_86af75ef_L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27120" y="2255520"/>
            <a:ext cx="1912861" cy="193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Картинки по запросу картинка дуб для детей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41945" y="3253507"/>
            <a:ext cx="1792071" cy="195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8023610"/>
      </p:ext>
    </p:extLst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3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0342" y="495597"/>
            <a:ext cx="67233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Назови слово со </a:t>
            </a:r>
            <a:r>
              <a:rPr lang="ru-RU" sz="4400" b="1" cap="none" spc="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звуком У </a:t>
            </a:r>
            <a:endParaRPr lang="ru-RU" sz="44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  <a:latin typeface="Candara" panose="020E0502030303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36019" y="1321484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02000" y="2100934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67981" y="3048892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13" name="колокольчик- Молодец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7626" y="6248400"/>
            <a:ext cx="609600" cy="609600"/>
          </a:xfrm>
          <a:prstGeom prst="rect">
            <a:avLst/>
          </a:prstGeom>
        </p:spPr>
      </p:pic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055532" y="5797015"/>
            <a:ext cx="576000" cy="57600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домой 1">
            <a:hlinkClick r:id="rId5" action="ppaction://hlinksldjump" highlightClick="1"/>
          </p:cNvPr>
          <p:cNvSpPr/>
          <p:nvPr/>
        </p:nvSpPr>
        <p:spPr>
          <a:xfrm>
            <a:off x="7229289" y="5797015"/>
            <a:ext cx="576000" cy="576000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Картинки по запросу картинки смешарики совунья"/>
          <p:cNvPicPr>
            <a:picLocks noGrp="1" noChangeAspect="1" noChangeArrowheads="1"/>
          </p:cNvPicPr>
          <p:nvPr>
            <p:ph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16340" y="3953765"/>
            <a:ext cx="2133390" cy="229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 descr="http://www.greenrussia.ru/uploads/posts/2012-03/1330690017_image018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90636" y="2154360"/>
            <a:ext cx="1689017" cy="214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://matemat.me/wp-content/uploads/2014/02/%D0%BF%D0%BB%D0%BE%D1%82.jpg"/>
          <p:cNvPicPr/>
          <p:nvPr/>
        </p:nvPicPr>
        <p:blipFill>
          <a:blip r:embed="rId8" cstate="print"/>
          <a:srcRect t="13894" b="9980"/>
          <a:stretch>
            <a:fillRect/>
          </a:stretch>
        </p:blipFill>
        <p:spPr bwMode="auto">
          <a:xfrm>
            <a:off x="6263640" y="3270934"/>
            <a:ext cx="1918521" cy="175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://www.bambinomag.ru/products_pictures/ch-66893-10.jpg"/>
          <p:cNvPicPr/>
          <p:nvPr/>
        </p:nvPicPr>
        <p:blipFill>
          <a:blip r:embed="rId9" cstate="print"/>
          <a:srcRect t="1961"/>
          <a:stretch>
            <a:fillRect/>
          </a:stretch>
        </p:blipFill>
        <p:spPr bwMode="auto">
          <a:xfrm>
            <a:off x="1067589" y="1427072"/>
            <a:ext cx="1724025" cy="2078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70323741"/>
      </p:ext>
    </p:extLst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3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0342" y="495597"/>
            <a:ext cx="67233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Назови слово со </a:t>
            </a:r>
            <a:r>
              <a:rPr lang="ru-RU" sz="4400" b="1" cap="none" spc="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звуком У </a:t>
            </a:r>
            <a:endParaRPr lang="ru-RU" sz="44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  <a:latin typeface="Candara" panose="020E0502030303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36019" y="1321484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02000" y="2100934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67981" y="3048892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13" name="колокольчик- Молодец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7626" y="6248400"/>
            <a:ext cx="609600" cy="609600"/>
          </a:xfrm>
          <a:prstGeom prst="rect">
            <a:avLst/>
          </a:prstGeom>
        </p:spPr>
      </p:pic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055532" y="5797015"/>
            <a:ext cx="576000" cy="57600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домой 1">
            <a:hlinkClick r:id="rId5" action="ppaction://hlinksldjump" highlightClick="1"/>
          </p:cNvPr>
          <p:cNvSpPr/>
          <p:nvPr/>
        </p:nvSpPr>
        <p:spPr>
          <a:xfrm>
            <a:off x="7229289" y="5797015"/>
            <a:ext cx="576000" cy="576000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Картинки по запросу картинки смешарики совунья"/>
          <p:cNvPicPr>
            <a:picLocks noGrp="1" noChangeAspect="1" noChangeArrowheads="1"/>
          </p:cNvPicPr>
          <p:nvPr>
            <p:ph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16340" y="3953765"/>
            <a:ext cx="2133390" cy="229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http://www.fotokanal.com/images/4/city-park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7289" y="1463692"/>
            <a:ext cx="2197460" cy="1995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http://www.odonata-chuvashia42.narod.ru/photo233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29991" y="2316480"/>
            <a:ext cx="2072640" cy="195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http://mydiz.ru/userfiles/652_2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01225" y="3181925"/>
            <a:ext cx="2273511" cy="2073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81015937"/>
      </p:ext>
    </p:extLst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3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0342" y="495597"/>
            <a:ext cx="67233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Назови слово со </a:t>
            </a:r>
            <a:r>
              <a:rPr lang="ru-RU" sz="4400" b="1" cap="none" spc="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звуком У </a:t>
            </a:r>
            <a:endParaRPr lang="ru-RU" sz="44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  <a:latin typeface="Candara" panose="020E0502030303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36019" y="1321484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02000" y="2100934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67981" y="3048892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13" name="колокольчик- Молодец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7626" y="6248400"/>
            <a:ext cx="609600" cy="609600"/>
          </a:xfrm>
          <a:prstGeom prst="rect">
            <a:avLst/>
          </a:prstGeom>
        </p:spPr>
      </p:pic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055532" y="5797015"/>
            <a:ext cx="576000" cy="57600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домой 1">
            <a:hlinkClick r:id="rId5" action="ppaction://hlinksldjump" highlightClick="1"/>
          </p:cNvPr>
          <p:cNvSpPr/>
          <p:nvPr/>
        </p:nvSpPr>
        <p:spPr>
          <a:xfrm>
            <a:off x="7229289" y="5797015"/>
            <a:ext cx="576000" cy="576000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Картинки по запросу картинки смешарики совунья"/>
          <p:cNvPicPr>
            <a:picLocks noGrp="1" noChangeAspect="1" noChangeArrowheads="1"/>
          </p:cNvPicPr>
          <p:nvPr>
            <p:ph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16340" y="3953765"/>
            <a:ext cx="2133390" cy="229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Картинки по запросу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9499" y="2208498"/>
            <a:ext cx="1905000" cy="201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 descr="http://v-kvartiremont.ru/images/stories/multi-coloured-finishes-dining-chair-by-freshwest-the-lazy-chair.jpg"/>
          <p:cNvPicPr/>
          <p:nvPr/>
        </p:nvPicPr>
        <p:blipFill>
          <a:blip r:embed="rId8" cstate="print"/>
          <a:srcRect l="16762" t="5236" r="19429"/>
          <a:stretch>
            <a:fillRect/>
          </a:stretch>
        </p:blipFill>
        <p:spPr bwMode="auto">
          <a:xfrm>
            <a:off x="6477000" y="3185160"/>
            <a:ext cx="1475643" cy="204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 descr="Картинки по запросу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6340" y="1463140"/>
            <a:ext cx="1774105" cy="196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0679497"/>
      </p:ext>
    </p:extLst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3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0342" y="495597"/>
            <a:ext cx="67233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Назови слово со </a:t>
            </a:r>
            <a:r>
              <a:rPr lang="ru-RU" sz="4400" b="1" cap="none" spc="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звуком У </a:t>
            </a:r>
            <a:endParaRPr lang="ru-RU" sz="44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  <a:latin typeface="Candara" panose="020E0502030303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36019" y="1321484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02000" y="2100934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67981" y="3048892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13" name="колокольчик- Молодец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>
                  <p14:trim st="200" end="1660"/>
                </p14:media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7626" y="6248400"/>
            <a:ext cx="609600" cy="609600"/>
          </a:xfrm>
          <a:prstGeom prst="rect">
            <a:avLst/>
          </a:prstGeom>
        </p:spPr>
      </p:pic>
      <p:pic>
        <p:nvPicPr>
          <p:cNvPr id="14" name="Picture 2" descr="Картинки по запросу картинки смешарики совунья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16340" y="3953765"/>
            <a:ext cx="2133390" cy="229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http://www.graycell.ru/picture/big/slon8.jpg"/>
          <p:cNvPicPr/>
          <p:nvPr/>
        </p:nvPicPr>
        <p:blipFill>
          <a:blip r:embed="rId6" cstate="print"/>
          <a:srcRect l="6000" t="11400" r="6200" b="13200"/>
          <a:stretch>
            <a:fillRect/>
          </a:stretch>
        </p:blipFill>
        <p:spPr bwMode="auto">
          <a:xfrm>
            <a:off x="6226803" y="3270934"/>
            <a:ext cx="1828729" cy="1767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img0.liveinternet.ru/images/attach/c/4/81/862/81862064_luk.png"/>
          <p:cNvPicPr/>
          <p:nvPr/>
        </p:nvPicPr>
        <p:blipFill>
          <a:blip r:embed="rId7" cstate="print"/>
          <a:srcRect l="13235" b="9172"/>
          <a:stretch>
            <a:fillRect/>
          </a:stretch>
        </p:blipFill>
        <p:spPr bwMode="auto">
          <a:xfrm>
            <a:off x="3642360" y="2210908"/>
            <a:ext cx="1844040" cy="202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Картинки по запросу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6354" y="1468022"/>
            <a:ext cx="1765300" cy="204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 flipH="1">
            <a:off x="3177147" y="5276830"/>
            <a:ext cx="3229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/>
              </a:rPr>
              <a:t>Молодец!</a:t>
            </a:r>
            <a:endParaRPr lang="ru-RU" sz="5400" b="1" cap="none" spc="0" dirty="0">
              <a:ln w="22225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/>
            </a:endParaRPr>
          </a:p>
        </p:txBody>
      </p:sp>
      <p:sp>
        <p:nvSpPr>
          <p:cNvPr id="24" name="Управляющая кнопка: домой 23">
            <a:hlinkClick r:id="rId9" action="ppaction://hlinksldjump" highlightClick="1"/>
          </p:cNvPr>
          <p:cNvSpPr/>
          <p:nvPr/>
        </p:nvSpPr>
        <p:spPr>
          <a:xfrm>
            <a:off x="8033756" y="5755486"/>
            <a:ext cx="576000" cy="576000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6" descr="Картинки по запросу картинка анимация шарики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0407865" flipH="1">
            <a:off x="6834184" y="951892"/>
            <a:ext cx="1857375" cy="284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8558748"/>
      </p:ext>
    </p:extLst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vide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5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98321" y="495597"/>
            <a:ext cx="67473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Назови слово со звуком </a:t>
            </a:r>
            <a:r>
              <a:rPr lang="ru-RU" sz="44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Candara" panose="020E0502030303020204" pitchFamily="34" charset="0"/>
              </a:rPr>
              <a:t>Ы</a:t>
            </a:r>
            <a:endParaRPr lang="ru-RU" sz="44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  <a:latin typeface="Candara" panose="020E0502030303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71106" y="1343166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02000" y="2123989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32894" y="3112947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13" name="колокольчик- Молодец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7626" y="6248400"/>
            <a:ext cx="609600" cy="609600"/>
          </a:xfrm>
          <a:prstGeom prst="rect">
            <a:avLst/>
          </a:prstGeom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055532" y="5797015"/>
            <a:ext cx="576000" cy="57600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омой 13">
            <a:hlinkClick r:id="rId5" action="ppaction://hlinksldjump" highlightClick="1"/>
          </p:cNvPr>
          <p:cNvSpPr/>
          <p:nvPr/>
        </p:nvSpPr>
        <p:spPr>
          <a:xfrm>
            <a:off x="7229289" y="5797015"/>
            <a:ext cx="576000" cy="576000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http://givotnie.com/wp-content/uploads/2012/02/kuprej_2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68681" y="3554780"/>
            <a:ext cx="2002522" cy="1474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://chelindustry.ru/images/Volchok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84337" y="2318884"/>
            <a:ext cx="1975325" cy="186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://www.graycell.ru/picture/big/slon8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16487" y="1596894"/>
            <a:ext cx="2043593" cy="178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0" descr="Похожее изображение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98729" y="4249768"/>
            <a:ext cx="1930560" cy="205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6716499"/>
      </p:ext>
    </p:extLst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3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98321" y="495597"/>
            <a:ext cx="67473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Назови слово со звуком </a:t>
            </a:r>
            <a:r>
              <a:rPr lang="ru-RU" sz="44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Candara" panose="020E0502030303020204" pitchFamily="34" charset="0"/>
              </a:rPr>
              <a:t>Ы</a:t>
            </a:r>
            <a:endParaRPr lang="ru-RU" sz="44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  <a:latin typeface="Candara" panose="020E0502030303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71106" y="1343166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02000" y="2123989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32894" y="3112947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13" name="колокольчик- Молодец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7626" y="6248400"/>
            <a:ext cx="609600" cy="609600"/>
          </a:xfrm>
          <a:prstGeom prst="rect">
            <a:avLst/>
          </a:prstGeom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055532" y="5797015"/>
            <a:ext cx="576000" cy="57600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омой 13">
            <a:hlinkClick r:id="rId5" action="ppaction://hlinksldjump" highlightClick="1"/>
          </p:cNvPr>
          <p:cNvSpPr/>
          <p:nvPr/>
        </p:nvSpPr>
        <p:spPr>
          <a:xfrm>
            <a:off x="7229289" y="5797015"/>
            <a:ext cx="576000" cy="576000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10" descr="Похожее изображение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98729" y="4249768"/>
            <a:ext cx="1930560" cy="205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://pngimg.com/upload/bug_PNG3992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30874" y="3300523"/>
            <a:ext cx="1967674" cy="215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Картинки по запросу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9819" y="2270627"/>
            <a:ext cx="1904362" cy="204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Картинки по запросу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6639" y="1437558"/>
            <a:ext cx="1765300" cy="215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4323638"/>
      </p:ext>
    </p:extLst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3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98321" y="495597"/>
            <a:ext cx="67473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Назови слово со звуком </a:t>
            </a:r>
            <a:r>
              <a:rPr lang="ru-RU" sz="44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Candara" panose="020E0502030303020204" pitchFamily="34" charset="0"/>
              </a:rPr>
              <a:t>Ы</a:t>
            </a:r>
            <a:endParaRPr lang="ru-RU" sz="44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  <a:latin typeface="Candara" panose="020E0502030303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71106" y="1343166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02000" y="2123989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32894" y="3112947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13" name="колокольчик- Молодец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7626" y="6248400"/>
            <a:ext cx="609600" cy="609600"/>
          </a:xfrm>
          <a:prstGeom prst="rect">
            <a:avLst/>
          </a:prstGeom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055532" y="5797015"/>
            <a:ext cx="576000" cy="57600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омой 13">
            <a:hlinkClick r:id="rId5" action="ppaction://hlinksldjump" highlightClick="1"/>
          </p:cNvPr>
          <p:cNvSpPr/>
          <p:nvPr/>
        </p:nvSpPr>
        <p:spPr>
          <a:xfrm>
            <a:off x="7229289" y="5797015"/>
            <a:ext cx="576000" cy="576000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10" descr="Похожее изображение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98729" y="4249768"/>
            <a:ext cx="1930560" cy="205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 descr="http://www.molomo.ru/img/tiger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9176" y="3502106"/>
            <a:ext cx="2111070" cy="149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://www.agroatlas.ru/content/pests/Talpa_europaea/Talpa_europaea.jpg"/>
          <p:cNvPicPr/>
          <p:nvPr/>
        </p:nvPicPr>
        <p:blipFill>
          <a:blip r:embed="rId8" cstate="print"/>
          <a:srcRect l="6750" r="3800"/>
          <a:stretch>
            <a:fillRect/>
          </a:stretch>
        </p:blipFill>
        <p:spPr bwMode="auto">
          <a:xfrm>
            <a:off x="3566160" y="2497489"/>
            <a:ext cx="2042159" cy="135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://pedlib.ru/books1/2/0025/74.gif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45897" y="1532172"/>
            <a:ext cx="2114183" cy="1846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26843878"/>
      </p:ext>
    </p:extLst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3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98321" y="495597"/>
            <a:ext cx="67473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Назови слово со звуком </a:t>
            </a:r>
            <a:r>
              <a:rPr lang="ru-RU" sz="44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Candara" panose="020E0502030303020204" pitchFamily="34" charset="0"/>
              </a:rPr>
              <a:t>Ы</a:t>
            </a:r>
            <a:endParaRPr lang="ru-RU" sz="44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  <a:latin typeface="Candara" panose="020E0502030303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71106" y="1343166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02000" y="2123989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32894" y="3112947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13" name="колокольчик- Молодец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7626" y="6248400"/>
            <a:ext cx="609600" cy="609600"/>
          </a:xfrm>
          <a:prstGeom prst="rect">
            <a:avLst/>
          </a:prstGeom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055532" y="5797015"/>
            <a:ext cx="576000" cy="57600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омой 13">
            <a:hlinkClick r:id="rId5" action="ppaction://hlinksldjump" highlightClick="1"/>
          </p:cNvPr>
          <p:cNvSpPr/>
          <p:nvPr/>
        </p:nvSpPr>
        <p:spPr>
          <a:xfrm>
            <a:off x="7229289" y="5797015"/>
            <a:ext cx="576000" cy="576000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10" descr="Похожее изображение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98729" y="4249768"/>
            <a:ext cx="1930560" cy="205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http://www.rybalka.ru/sites/default/files/10.11/fish/main/10305-8330.jpg?1291103751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51333" y="1751995"/>
            <a:ext cx="2108747" cy="136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s://st.fl.ru/users/Dinara633/upload/f_4c98c0bf50ac7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52173" y="2362904"/>
            <a:ext cx="2039653" cy="167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Картинки по запросу картинка рысь для детей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05860" y="3368600"/>
            <a:ext cx="2017701" cy="176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2361875"/>
      </p:ext>
    </p:extLst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3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98321" y="495597"/>
            <a:ext cx="67473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Назови слово со звуком </a:t>
            </a:r>
            <a:r>
              <a:rPr lang="ru-RU" sz="44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Candara" panose="020E0502030303020204" pitchFamily="34" charset="0"/>
              </a:rPr>
              <a:t>Ы</a:t>
            </a:r>
            <a:endParaRPr lang="ru-RU" sz="44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  <a:latin typeface="Candara" panose="020E0502030303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71106" y="1343166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02000" y="2123989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32894" y="3112947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13" name="колокольчик- Молодец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>
                  <p14:trim st="200" end="1660"/>
                </p14:media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7626" y="6248400"/>
            <a:ext cx="609600" cy="609600"/>
          </a:xfrm>
          <a:prstGeom prst="rect">
            <a:avLst/>
          </a:prstGeom>
        </p:spPr>
      </p:pic>
      <p:pic>
        <p:nvPicPr>
          <p:cNvPr id="22" name="Picture 10" descr="Похожее изображение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98729" y="4249768"/>
            <a:ext cx="1930560" cy="205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Картинки по запросу картинка грач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6144" y="1789113"/>
            <a:ext cx="2094416" cy="147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Картинки по запросу картинка сыр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26" t="11733" r="6563" b="8267"/>
          <a:stretch/>
        </p:blipFill>
        <p:spPr bwMode="auto">
          <a:xfrm>
            <a:off x="3614318" y="2426780"/>
            <a:ext cx="1915364" cy="175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Картинки по запросу картинка сом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8398" y="3346100"/>
            <a:ext cx="1977230" cy="180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1999741" y="5322940"/>
            <a:ext cx="3229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/>
              </a:rPr>
              <a:t>Молодец!</a:t>
            </a:r>
            <a:endParaRPr lang="ru-RU" sz="5400" b="1" cap="none" spc="0" dirty="0">
              <a:ln w="22225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/>
            </a:endParaRPr>
          </a:p>
        </p:txBody>
      </p:sp>
      <p:sp>
        <p:nvSpPr>
          <p:cNvPr id="24" name="Управляющая кнопка: домой 23">
            <a:hlinkClick r:id="rId9" action="ppaction://hlinksldjump" highlightClick="1"/>
          </p:cNvPr>
          <p:cNvSpPr/>
          <p:nvPr/>
        </p:nvSpPr>
        <p:spPr>
          <a:xfrm>
            <a:off x="8055532" y="5797015"/>
            <a:ext cx="576000" cy="576000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6" descr="Картинки по запросу картинка анимация шарики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901124" flipH="1">
            <a:off x="936337" y="898002"/>
            <a:ext cx="1857375" cy="284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40041324"/>
      </p:ext>
    </p:extLst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vide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5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картинки смешарики">
            <a:hlinkClick r:id="rId2" action="ppaction://hlinksldjump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19975" y="3730707"/>
            <a:ext cx="1406346" cy="188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инки по запросу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98936" y="1284285"/>
            <a:ext cx="1671347" cy="185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858670" y="484902"/>
            <a:ext cx="33682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Candara" panose="020E0502030303020204" pitchFamily="34" charset="0"/>
              </a:rPr>
              <a:t>Выбери игру</a:t>
            </a:r>
            <a:endParaRPr lang="ru-RU" sz="44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  <a:latin typeface="Candara" panose="020E0502030303020204" pitchFamily="34" charset="0"/>
            </a:endParaRPr>
          </a:p>
        </p:txBody>
      </p:sp>
      <p:pic>
        <p:nvPicPr>
          <p:cNvPr id="1038" name="Picture 14" descr="Картинки по запросу картинка кроша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004233" y="3735527"/>
            <a:ext cx="2118843" cy="201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27710" y="5532285"/>
            <a:ext cx="179087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andara" panose="020E0502030303020204" pitchFamily="34" charset="0"/>
              </a:rPr>
              <a:t>з</a:t>
            </a:r>
            <a:r>
              <a:rPr lang="ru-RU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вук И</a:t>
            </a:r>
            <a:endParaRPr lang="ru-RU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Candara" panose="020E0502030303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79759" y="2961266"/>
            <a:ext cx="17636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andara" panose="020E0502030303020204" pitchFamily="34" charset="0"/>
              </a:rPr>
              <a:t>з</a:t>
            </a:r>
            <a:r>
              <a:rPr lang="ru-RU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вук А</a:t>
            </a:r>
            <a:endParaRPr lang="ru-RU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Candara" panose="020E0502030303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69879" y="5495776"/>
            <a:ext cx="180049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andara" panose="020E0502030303020204" pitchFamily="34" charset="0"/>
              </a:rPr>
              <a:t>з</a:t>
            </a:r>
            <a:r>
              <a:rPr lang="ru-RU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вук О</a:t>
            </a:r>
            <a:endParaRPr lang="ru-RU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Candara" panose="020E0502030303020204" pitchFamily="34" charset="0"/>
            </a:endParaRPr>
          </a:p>
        </p:txBody>
      </p:sp>
      <p:sp>
        <p:nvSpPr>
          <p:cNvPr id="9" name="Управляющая кнопка: справка 8">
            <a:hlinkClick r:id="rId8" action="ppaction://hlinksldjump" highlightClick="1"/>
          </p:cNvPr>
          <p:cNvSpPr/>
          <p:nvPr/>
        </p:nvSpPr>
        <p:spPr>
          <a:xfrm>
            <a:off x="7974370" y="5725689"/>
            <a:ext cx="576000" cy="576037"/>
          </a:xfrm>
          <a:prstGeom prst="actionButtonHelp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Картинки по запросу картинки смешарики совунья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92862" y="1493441"/>
            <a:ext cx="1654013" cy="177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10853" y="3064738"/>
            <a:ext cx="17091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andara" panose="020E0502030303020204" pitchFamily="34" charset="0"/>
              </a:rPr>
              <a:t>з</a:t>
            </a:r>
            <a:r>
              <a:rPr lang="ru-RU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вук У</a:t>
            </a:r>
            <a:endParaRPr lang="ru-RU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Candara" panose="020E0502030303020204" pitchFamily="34" charset="0"/>
            </a:endParaRPr>
          </a:p>
        </p:txBody>
      </p:sp>
      <p:pic>
        <p:nvPicPr>
          <p:cNvPr id="13" name="Picture 10" descr="Похожее изображение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58288" y="1416999"/>
            <a:ext cx="1544754" cy="164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503167" y="2894468"/>
            <a:ext cx="185499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andara" panose="020E0502030303020204" pitchFamily="34" charset="0"/>
              </a:rPr>
              <a:t>з</a:t>
            </a:r>
            <a:r>
              <a:rPr lang="ru-RU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вук </a:t>
            </a:r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andara" panose="020E0502030303020204" pitchFamily="34" charset="0"/>
              </a:rPr>
              <a:t>Ы</a:t>
            </a:r>
            <a:endParaRPr lang="ru-RU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99763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>
        <p15:prstTrans prst="drap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69466" y="495597"/>
            <a:ext cx="680506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Назови слово со </a:t>
            </a:r>
            <a:r>
              <a:rPr lang="ru-RU" sz="4400" b="1" cap="none" spc="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звуком И </a:t>
            </a:r>
            <a:endParaRPr lang="ru-RU" sz="44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  <a:latin typeface="Candara" panose="020E0502030303020204" pitchFamily="34" charset="0"/>
            </a:endParaRPr>
          </a:p>
        </p:txBody>
      </p:sp>
      <p:pic>
        <p:nvPicPr>
          <p:cNvPr id="5" name="Picture 2" descr="Картинки по запросу картинки смешарики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1243179" y="3792093"/>
            <a:ext cx="1832840" cy="24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736019" y="1321484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02000" y="2100934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67981" y="3048892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9" name="Объект 5" descr="http://img1.liveinternet.ru/images/attach/c/2/64/161/64161975_023212797.png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83904" y="1473746"/>
            <a:ext cx="2044231" cy="203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abc-color.com/image/coloring/trees/001/oak/oak-picture-color-2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3273" t="3958" r="18364" b="5541"/>
          <a:stretch>
            <a:fillRect/>
          </a:stretch>
        </p:blipFill>
        <p:spPr bwMode="auto">
          <a:xfrm>
            <a:off x="3583178" y="2225040"/>
            <a:ext cx="1872741" cy="2026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dovosp.ru/insertfiles/images/antsupova-t-uchim-rebenka-slushat-i-slyshat-02-14/cvet_25022014.gif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10000"/>
          <a:stretch>
            <a:fillRect/>
          </a:stretch>
        </p:blipFill>
        <p:spPr bwMode="auto">
          <a:xfrm>
            <a:off x="6563062" y="3201300"/>
            <a:ext cx="1411471" cy="202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колокольчик- Молодец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47626" y="6248400"/>
            <a:ext cx="609600" cy="609600"/>
          </a:xfrm>
          <a:prstGeom prst="rect">
            <a:avLst/>
          </a:prstGeom>
        </p:spPr>
      </p:pic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055532" y="5797015"/>
            <a:ext cx="576000" cy="57600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домой 1">
            <a:hlinkClick r:id="rId9" action="ppaction://hlinksldjump" highlightClick="1"/>
          </p:cNvPr>
          <p:cNvSpPr/>
          <p:nvPr/>
        </p:nvSpPr>
        <p:spPr>
          <a:xfrm>
            <a:off x="7229289" y="5797015"/>
            <a:ext cx="576000" cy="576000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4360763"/>
      </p:ext>
    </p:extLst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3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69466" y="495597"/>
            <a:ext cx="680506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Назови слово со </a:t>
            </a:r>
            <a:r>
              <a:rPr lang="ru-RU" sz="4400" b="1" cap="none" spc="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звуком И </a:t>
            </a:r>
            <a:endParaRPr lang="ru-RU" sz="44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  <a:latin typeface="Candara" panose="020E0502030303020204" pitchFamily="34" charset="0"/>
            </a:endParaRPr>
          </a:p>
        </p:txBody>
      </p:sp>
      <p:pic>
        <p:nvPicPr>
          <p:cNvPr id="5" name="Picture 2" descr="Картинки по запросу картинки смешарики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1243179" y="3792093"/>
            <a:ext cx="1832840" cy="24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736019" y="1321484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02000" y="2100934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67981" y="3048892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13" name="колокольчик- Молодец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7626" y="6248400"/>
            <a:ext cx="609600" cy="609600"/>
          </a:xfrm>
          <a:prstGeom prst="rect">
            <a:avLst/>
          </a:prstGeom>
        </p:spPr>
      </p:pic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055532" y="5797015"/>
            <a:ext cx="576000" cy="57600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домой 1">
            <a:hlinkClick r:id="rId6" action="ppaction://hlinksldjump" highlightClick="1"/>
          </p:cNvPr>
          <p:cNvSpPr/>
          <p:nvPr/>
        </p:nvSpPr>
        <p:spPr>
          <a:xfrm>
            <a:off x="7229289" y="5797015"/>
            <a:ext cx="576000" cy="576000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http://www.rybalka.ru/sites/default/files/10.11/fish/main/10305-8330.jpg?1291103751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83920" y="1698842"/>
            <a:ext cx="2102102" cy="1486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rybkavprud.ru/0115_art_ryba_prudovaya/02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51073" y="2362200"/>
            <a:ext cx="1996287" cy="184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s://st.fl.ru/users/Dinara633/upload/f_4c98c0bf50ac7.jp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15829" y="3426167"/>
            <a:ext cx="2026920" cy="156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07219287"/>
      </p:ext>
    </p:extLst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3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69466" y="495597"/>
            <a:ext cx="680506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Назови слово со </a:t>
            </a:r>
            <a:r>
              <a:rPr lang="ru-RU" sz="4400" b="1" cap="none" spc="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звуком И </a:t>
            </a:r>
            <a:endParaRPr lang="ru-RU" sz="44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  <a:latin typeface="Candara" panose="020E0502030303020204" pitchFamily="34" charset="0"/>
            </a:endParaRPr>
          </a:p>
        </p:txBody>
      </p:sp>
      <p:pic>
        <p:nvPicPr>
          <p:cNvPr id="5" name="Picture 2" descr="Картинки по запросу картинки смешарики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1243179" y="3792093"/>
            <a:ext cx="1832840" cy="24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736019" y="1321484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02000" y="2100934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67981" y="3048892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13" name="колокольчик- Молодец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7626" y="6248400"/>
            <a:ext cx="609600" cy="609600"/>
          </a:xfrm>
          <a:prstGeom prst="rect">
            <a:avLst/>
          </a:prstGeom>
        </p:spPr>
      </p:pic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055532" y="5797015"/>
            <a:ext cx="576000" cy="57600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домой 1">
            <a:hlinkClick r:id="rId6" action="ppaction://hlinksldjump" highlightClick="1"/>
          </p:cNvPr>
          <p:cNvSpPr/>
          <p:nvPr/>
        </p:nvSpPr>
        <p:spPr>
          <a:xfrm>
            <a:off x="7229289" y="5797015"/>
            <a:ext cx="576000" cy="576000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http://privately.ru/uploads/posts/1176152776_opibrightnail.jpg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169466" y="1430696"/>
            <a:ext cx="1493454" cy="2079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://www.tdlorien.ru/img/cat/630028.pn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33333" b="32292"/>
          <a:stretch>
            <a:fillRect/>
          </a:stretch>
        </p:blipFill>
        <p:spPr bwMode="auto">
          <a:xfrm>
            <a:off x="3509466" y="2712720"/>
            <a:ext cx="2109734" cy="1192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://online-teacher.ru/image/english/dialogue-12.jp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08075" y="3169919"/>
            <a:ext cx="1647457" cy="21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43463139"/>
      </p:ext>
    </p:extLst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3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69466" y="495597"/>
            <a:ext cx="680506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Назови слово со </a:t>
            </a:r>
            <a:r>
              <a:rPr lang="ru-RU" sz="4400" b="1" cap="none" spc="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звуком И </a:t>
            </a:r>
            <a:endParaRPr lang="ru-RU" sz="44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  <a:latin typeface="Candara" panose="020E0502030303020204" pitchFamily="34" charset="0"/>
            </a:endParaRPr>
          </a:p>
        </p:txBody>
      </p:sp>
      <p:pic>
        <p:nvPicPr>
          <p:cNvPr id="5" name="Picture 2" descr="Картинки по запросу картинки смешарики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1243179" y="3792093"/>
            <a:ext cx="1832840" cy="24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736019" y="1321484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02000" y="2100934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67981" y="3048892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13" name="колокольчик- Молодец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7626" y="6248400"/>
            <a:ext cx="609600" cy="609600"/>
          </a:xfrm>
          <a:prstGeom prst="rect">
            <a:avLst/>
          </a:prstGeom>
        </p:spPr>
      </p:pic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055532" y="5797015"/>
            <a:ext cx="576000" cy="57600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домой 1">
            <a:hlinkClick r:id="rId6" action="ppaction://hlinksldjump" highlightClick="1"/>
          </p:cNvPr>
          <p:cNvSpPr/>
          <p:nvPr/>
        </p:nvSpPr>
        <p:spPr>
          <a:xfrm>
            <a:off x="7229289" y="5797015"/>
            <a:ext cx="576000" cy="576000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http://static.colnyshko.ru/big/27c8936480975d7ae30ef290ccde7443.jpg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005840" y="1395647"/>
            <a:ext cx="1821380" cy="210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img0.liveinternet.ru/images/attach/c/4/81/862/81862064_luk.pn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61972" y="2255520"/>
            <a:ext cx="183966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static.freepik.com/free-photo/little-house-with-garden_417887.jp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09361" y="3230880"/>
            <a:ext cx="1905000" cy="2050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81173551"/>
      </p:ext>
    </p:extLst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3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69466" y="495597"/>
            <a:ext cx="680506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Назови слово со </a:t>
            </a:r>
            <a:r>
              <a:rPr lang="ru-RU" sz="4400" b="1" cap="none" spc="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звуком И </a:t>
            </a:r>
            <a:endParaRPr lang="ru-RU" sz="44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  <a:latin typeface="Candara" panose="020E0502030303020204" pitchFamily="34" charset="0"/>
            </a:endParaRPr>
          </a:p>
        </p:txBody>
      </p:sp>
      <p:pic>
        <p:nvPicPr>
          <p:cNvPr id="5" name="Picture 2" descr="Картинки по запросу картинки смешарики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1243179" y="3792093"/>
            <a:ext cx="1832840" cy="24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736019" y="1321484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02000" y="2100934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67981" y="3048892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13" name="колокольчик- Молодец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>
                  <p14:trim st="202" end="1660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7626" y="6248400"/>
            <a:ext cx="609600" cy="609600"/>
          </a:xfrm>
          <a:prstGeom prst="rect">
            <a:avLst/>
          </a:prstGeom>
        </p:spPr>
      </p:pic>
      <p:pic>
        <p:nvPicPr>
          <p:cNvPr id="17" name="Рисунок 16" descr="http://givotnie.com/wp-content/uploads/2012/02/kuprej_2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53440" y="1645920"/>
            <a:ext cx="2089951" cy="1546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://www.molomo.ru/img/tiger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29345" y="2484120"/>
            <a:ext cx="2063736" cy="158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://www.graycell.ru/picture/big/slon8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48399" y="3307080"/>
            <a:ext cx="2001969" cy="1824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Управляющая кнопка: домой 20">
            <a:hlinkClick r:id="rId9" action="ppaction://hlinksldjump" highlightClick="1"/>
          </p:cNvPr>
          <p:cNvSpPr/>
          <p:nvPr/>
        </p:nvSpPr>
        <p:spPr>
          <a:xfrm>
            <a:off x="8092427" y="5799469"/>
            <a:ext cx="576000" cy="576000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3177147" y="5276830"/>
            <a:ext cx="3229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/>
              </a:rPr>
              <a:t>Молодец!</a:t>
            </a:r>
            <a:endParaRPr lang="ru-RU" sz="5400" b="1" cap="none" spc="0" dirty="0">
              <a:ln w="22225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/>
            </a:endParaRPr>
          </a:p>
        </p:txBody>
      </p:sp>
      <p:pic>
        <p:nvPicPr>
          <p:cNvPr id="15" name="Picture 6" descr="Картинки по запросу картинка анимация шарики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0407865" flipH="1">
            <a:off x="6834184" y="951892"/>
            <a:ext cx="1857375" cy="284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28406764"/>
      </p:ext>
    </p:extLst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vide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49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98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44006" y="495597"/>
            <a:ext cx="66559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Назови слово со звуком </a:t>
            </a:r>
            <a:r>
              <a:rPr lang="ru-RU" sz="4400" b="1" cap="none" spc="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А</a:t>
            </a:r>
            <a:endParaRPr lang="ru-RU" sz="44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  <a:latin typeface="Candara" panose="020E0502030303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71106" y="1343166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02000" y="2123989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32894" y="3112947"/>
            <a:ext cx="2340000" cy="23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13" name="колокольчик- Молодец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7626" y="6248400"/>
            <a:ext cx="609600" cy="609600"/>
          </a:xfrm>
          <a:prstGeom prst="rect">
            <a:avLst/>
          </a:prstGeom>
        </p:spPr>
      </p:pic>
      <p:pic>
        <p:nvPicPr>
          <p:cNvPr id="9" name="Рисунок 8" descr="http://wordassociations.ru/image/600x/svg_to_png/jonata_Bowknot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29640" y="3322320"/>
            <a:ext cx="2009424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suite73.ru/img/chear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25240" y="2240280"/>
            <a:ext cx="1453824" cy="207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www.stihi.ru/pics/2012/08/27/2746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94120" y="1552342"/>
            <a:ext cx="1935480" cy="196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055532" y="5797015"/>
            <a:ext cx="576000" cy="57600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омой 16">
            <a:hlinkClick r:id="rId8" action="ppaction://hlinksldjump" highlightClick="1"/>
          </p:cNvPr>
          <p:cNvSpPr/>
          <p:nvPr/>
        </p:nvSpPr>
        <p:spPr>
          <a:xfrm>
            <a:off x="8050138" y="5088768"/>
            <a:ext cx="576000" cy="576000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Картинки по запросу картинка кар карыча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54933" y="4003929"/>
            <a:ext cx="2245062" cy="233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0414209"/>
      </p:ext>
    </p:extLst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3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Исправить">
  <a:themeElements>
    <a:clrScheme name="Другая 3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4600"/>
      </a:hlink>
      <a:folHlink>
        <a:srgbClr val="339933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33" id="{0FDE9B90-79A7-4C30-A261-0DBF7476AED7}" vid="{213FEBD3-746B-4659-B924-56C2FD247DC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Исправить</Template>
  <TotalTime>3</TotalTime>
  <Words>199</Words>
  <Application>Microsoft Office PowerPoint</Application>
  <PresentationFormat>Экран (4:3)</PresentationFormat>
  <Paragraphs>49</Paragraphs>
  <Slides>29</Slides>
  <Notes>0</Notes>
  <HiddenSlides>0</HiddenSlides>
  <MMClips>26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Исправить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</cp:revision>
  <dcterms:created xsi:type="dcterms:W3CDTF">2021-03-02T09:05:42Z</dcterms:created>
  <dcterms:modified xsi:type="dcterms:W3CDTF">2021-03-02T09:09:24Z</dcterms:modified>
</cp:coreProperties>
</file>