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Default Extension="WAV" ContentType="audio/x-wav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slideshow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0" r:id="rId3"/>
    <p:sldMasterId id="2147483713" r:id="rId4"/>
    <p:sldMasterId id="2147483725" r:id="rId5"/>
    <p:sldMasterId id="2147483738" r:id="rId6"/>
    <p:sldMasterId id="2147483751" r:id="rId7"/>
    <p:sldMasterId id="2147483764" r:id="rId8"/>
    <p:sldMasterId id="2147483777" r:id="rId9"/>
    <p:sldMasterId id="2147483787" r:id="rId10"/>
    <p:sldMasterId id="2147483799" r:id="rId11"/>
    <p:sldMasterId id="2147483811" r:id="rId12"/>
    <p:sldMasterId id="2147483824" r:id="rId13"/>
    <p:sldMasterId id="2147483837" r:id="rId14"/>
    <p:sldMasterId id="2147483850" r:id="rId15"/>
    <p:sldMasterId id="2147483865" r:id="rId16"/>
    <p:sldMasterId id="2147483877" r:id="rId17"/>
    <p:sldMasterId id="2147483890" r:id="rId18"/>
    <p:sldMasterId id="2147483903" r:id="rId19"/>
    <p:sldMasterId id="2147483916" r:id="rId20"/>
    <p:sldMasterId id="2147483928" r:id="rId21"/>
    <p:sldMasterId id="2147483941" r:id="rId22"/>
    <p:sldMasterId id="2147483953" r:id="rId23"/>
    <p:sldMasterId id="2147483965" r:id="rId24"/>
    <p:sldMasterId id="2147483977" r:id="rId25"/>
    <p:sldMasterId id="2147483989" r:id="rId26"/>
    <p:sldMasterId id="2147484001" r:id="rId27"/>
    <p:sldMasterId id="2147484013" r:id="rId28"/>
    <p:sldMasterId id="2147484025" r:id="rId29"/>
    <p:sldMasterId id="2147484037" r:id="rId30"/>
    <p:sldMasterId id="2147484049" r:id="rId31"/>
  </p:sldMasterIdLst>
  <p:notesMasterIdLst>
    <p:notesMasterId r:id="rId45"/>
  </p:notesMasterIdLst>
  <p:sldIdLst>
    <p:sldId id="273" r:id="rId32"/>
    <p:sldId id="274" r:id="rId33"/>
    <p:sldId id="264" r:id="rId34"/>
    <p:sldId id="287" r:id="rId35"/>
    <p:sldId id="259" r:id="rId36"/>
    <p:sldId id="284" r:id="rId37"/>
    <p:sldId id="279" r:id="rId38"/>
    <p:sldId id="282" r:id="rId39"/>
    <p:sldId id="280" r:id="rId40"/>
    <p:sldId id="281" r:id="rId41"/>
    <p:sldId id="263" r:id="rId42"/>
    <p:sldId id="285" r:id="rId43"/>
    <p:sldId id="283" r:id="rId44"/>
  </p:sldIdLst>
  <p:sldSz cx="9144000" cy="6858000" type="screen4x3"/>
  <p:notesSz cx="6858000" cy="9144000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F00FF"/>
    <a:srgbClr val="0000FF"/>
    <a:srgbClr val="532476"/>
    <a:srgbClr val="00FFFF"/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BE8EE-A027-45FB-BF84-C88952148B3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70E94-6A21-40FB-84ED-3ED22D0D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84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58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38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56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05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42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9978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07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334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39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9" y="3071811"/>
            <a:ext cx="7772400" cy="1362075"/>
          </a:xfrm>
        </p:spPr>
        <p:txBody>
          <a:bodyPr anchor="t"/>
          <a:lstStyle>
            <a:lvl1pPr algn="l" defTabSz="914321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9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CFC4-353F-432F-A848-BA00D82A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24B-4ED0-4CB8-8148-C42144B0F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EA0C-DC4F-49E0-A342-8F850AB27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6E78C-F4BB-4A84-BAEA-329F2E565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344A-AF1F-450A-B20B-F145E30D6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9A5D-1CAC-4B9B-AA5A-043326AF5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BE1C-4844-4134-90A0-FA8B5BA3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E6AE-1C0E-423B-AACF-FE3948EAE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4F7F-10BE-4322-A4DB-771E9E62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6ECE-5E7E-4B3A-8B6A-A5B9AE975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DFEB-D7BC-454E-8851-794715EB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219A-F3C1-4C7D-82E8-B5140DA33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733C-5996-4B3D-95DE-C0349BA9B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1EF1-28EA-4C43-9FD1-C924B5CEE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1897-3A4D-4DA5-8143-B6D8A20C9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DAE0-8043-4CF3-99B4-59EC85AA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01F5-3E60-4E5E-9AED-D95A933C7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D4AE-51E1-4133-9DDA-5DFB5825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FD56-8F88-4567-869D-F1B8F5137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16-2A2E-4957-BBB8-4274DEC9A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70BC-6784-4C8E-9A6A-12520EA0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BD9A-6834-4F10-B507-6E02332C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ACB6-402A-48BF-806C-98CB6EAD0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B9B0-18C5-431C-9CA7-4587BA1FA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C71D-E813-4365-BB23-E047A938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CEAF-C3E4-458A-A1D8-2C14AA12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D152-FB8D-4DD6-9AB1-2D1FA636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E541-F49A-48A5-B52F-7995E6E48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8D14-68C5-4627-8984-492C959F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1613-406D-44DA-B5FD-7F6740A10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C0B4-FAB5-4FE9-9EFF-F889A3705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67E7-3287-4185-ADA8-AE44C750D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AC04-B024-4374-802E-3520D780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0373-E30E-4664-9CE9-4991EC8FE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111F-E135-47E7-844D-BE416ECE9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FA3-FF2D-4CB1-9F18-C7235ABC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FAC1-5576-493E-9CF2-8F1E08F25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D56B-8610-4512-802B-BE823BAE7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5295-B1C6-4D69-A02B-CDB0F32F9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22CD-75E6-4C52-BAEE-C3B5D29F7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482D-FAAF-44F3-A11D-F89FB15B4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8012-596F-4B8A-B72F-A23F6750C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59E9-1FD8-4B5C-9746-3BF0B3719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1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1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E1F1-E93A-4BDE-ACCB-D6473D978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C554-F408-4813-905A-8304AA5F5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52D3-AD5F-4756-B1E4-9392387A1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1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1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EB0C-1A60-42FA-9C67-7CD9C5BD6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DB8F-848B-4231-87A2-7A5DF3710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20676-CD5D-4977-AAD5-D85B1D158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FE61-0B92-4B29-95A1-0CC80227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EBBC-7E4E-453C-99B6-900E2AEE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4480-BEA5-4626-9C76-E5FC85F66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A5CB-7A4A-4836-903D-8B748F26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2F0D-6AB2-4B14-806B-A0896BA1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1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1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2662-FA11-4AC5-B791-93B84E4D1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8B72-0F08-48C7-ABDF-D634AA639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F6E8-1C0A-4EE1-9388-D5CA732C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EAC2-2E99-458B-862E-21F176C12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6A55-5762-4F7C-AE3A-CA6F63B8A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32A2-FAB1-4E84-9D0E-998C14FC8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CD21-2C76-4857-9842-CFEFC2FE7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0194-97A4-41EA-B705-D548F2C53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3BF4-EB6B-447C-B3E9-BA4BFF0DD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0201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7508-5839-45A1-B64D-72AED0E09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3B1-4C55-4CB1-91A0-ABACB4B2D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9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ACB-8DB0-4562-9329-576817722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C261-FE5D-4FE6-B4EB-123BC9889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37DC-38EA-416D-9CD6-AB06DC0A5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6D31-4B78-4BA3-BE53-8F0E15A13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416CC-22C5-44AC-9329-03FB9EB72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DE7B-65FB-4179-B213-2AD3E636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CF41-8AD7-4C7D-B1BF-3E3361F3F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90C69-31D1-4699-9BD4-0D5AFFDF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ABFA-9165-4A3B-84EE-927CAA750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9016-5274-4F3B-85A1-94C621A70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7104-B01F-4D5D-B5F0-DF8F05E67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104B-446C-4ADD-8BEC-88B462375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5A9-AA5F-456F-A74C-0533AB1CB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CE73-0883-442B-8942-F5CF6697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DC33-40C4-4BD4-A83D-FC1FD90D1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3DE5-1B4F-48F8-BB53-8D24BB3C1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815F-4CD9-4CEA-B3E9-4B6B12DAB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1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2CED-E8D0-470B-BA68-1819823B7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83C83-8566-4C16-B67A-8B22CE2FC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0DFB-81DC-4504-AAA8-D4B8F60F3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5025-9ABC-479D-8ADE-94CB86323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8E9F-BDA6-412B-81B3-E6FD79CB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485DE-5C5F-4D01-BB96-C772AA397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0201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D0FD-324C-4065-9C4A-19DF62E07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FAED-BF62-451F-BF2C-5E1E0B40E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C400-9F78-4429-B405-06D784F11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D8B5-B686-44D1-9C1A-93125C11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5C04C-A6B7-44E3-A327-8FB872A5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4D7A-E7D4-4314-B464-0E28AC4D2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3AD4-C743-4694-A20B-F5348307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-485775"/>
            <a:ext cx="2060575" cy="6540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4" y="-485775"/>
            <a:ext cx="6029325" cy="6540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02DC-F341-4E0C-99C1-6D57A4883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5FAB-3A62-4197-BCF4-FB5049026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98DD-C70C-4D54-BF9C-459F89408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DD61-D080-4879-9346-B180D8C7E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1E76C-B4DD-414B-BDE0-2BF7D8F1E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73D0-5DC7-419A-A283-E19C5A263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203FC-A865-4D39-8162-6FD1C2671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F246-0315-4463-B52C-AF590EE0C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6E40-741E-40D8-8B03-039537340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F437-46DF-4F24-A530-41BA31E71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481C-FD4C-46AC-BDE4-DAFC56CC8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D65F-CCD2-4B3D-8B11-CAE2D26C2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EEC0-6A62-48FA-85CA-25D8CAF05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5813" cy="5532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32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5B514-F870-47CE-B1E7-F278EDF0B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48B2-88DA-4B7F-867C-7F891A81A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9D6F-0DF9-4105-B24D-EC3D1C05A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9D20-F189-4B89-93F6-A0133888F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290C-7B80-4D1B-9B3C-AA99DA09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0201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4385-84A9-450B-838C-ACDBF6ED0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F203-7FDE-4CAD-B446-215C8F46C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0EE9-1A91-483A-92D1-8A58A97FA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025D-A13D-4619-8545-A04CF24AB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958A-64E1-4120-ADED-B02549B6A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D9C3-A5DC-469E-AEEB-D767A7948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3844-7456-44BD-BC27-63256DA56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4676-DA60-4ED8-BF63-3B63B8618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-485775"/>
            <a:ext cx="2060575" cy="6540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4" y="-485775"/>
            <a:ext cx="6029325" cy="6540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E124-5362-41A1-8565-37A0ED784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4" y="-485774"/>
            <a:ext cx="8242300" cy="1901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7013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4" y="1600201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7013" cy="2151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4" y="3903663"/>
            <a:ext cx="4038600" cy="2151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6369-FDC4-4194-96D9-115DD4850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D889-5E0E-4A98-AC82-D09C58DC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3A251-6428-4EA6-824B-D3530DC44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C158-5E15-4DF0-B899-AC7691D1F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08510-409D-4D21-80AA-B57DAC698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BBA7-3A81-44A6-9E04-312DDE461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51FB8-111E-42D8-8C55-D9CDE330F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E1CA-DCB5-4B38-A0B1-8550DEF97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F8D3-3A40-43B1-B9E9-CFB126F2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022A-51BE-4AE4-B099-F2736730E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6BCB-B48F-4852-AC2C-4D724B5E4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2DFEA-4D1C-41D4-A819-B76E971C3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5813" cy="5532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32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898B-59B0-4660-8278-97C2F2F46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7B00-7DB7-4E02-8D23-345D59C0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6" tIns="0" rIns="45716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0" indent="0" algn="ctr">
              <a:buNone/>
            </a:lvl2pPr>
            <a:lvl3pPr marL="914321" indent="0" algn="ctr">
              <a:buNone/>
            </a:lvl3pPr>
            <a:lvl4pPr marL="1371481" indent="0" algn="ctr">
              <a:buNone/>
            </a:lvl4pPr>
            <a:lvl5pPr marL="1828642" indent="0" algn="ctr">
              <a:buNone/>
            </a:lvl5pPr>
            <a:lvl6pPr marL="2285802" indent="0" algn="ctr">
              <a:buNone/>
            </a:lvl6pPr>
            <a:lvl7pPr marL="2742963" indent="0" algn="ctr">
              <a:buNone/>
            </a:lvl7pPr>
            <a:lvl8pPr marL="3200123" indent="0" algn="ctr">
              <a:buNone/>
            </a:lvl8pPr>
            <a:lvl9pPr marL="3657284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CEF8-535A-4D30-8C4F-5FDBA3967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9FA0-BEC3-467B-96B4-E1F23DFC4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1" y="2507786"/>
            <a:ext cx="7086600" cy="1509712"/>
          </a:xfrm>
        </p:spPr>
        <p:txBody>
          <a:bodyPr/>
          <a:lstStyle>
            <a:lvl1pPr marL="7314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43A-93EE-40E7-BF96-A5F006100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E3B5-0E81-451A-8E81-5EDF38B8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-485775"/>
            <a:ext cx="2060575" cy="6540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4" y="-485775"/>
            <a:ext cx="6029325" cy="6540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0643-FA41-4F5A-A82A-7DA0AC57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761F-74B9-4AE8-BC1F-17D465684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00E2-D362-4BA0-81FB-BBE544B02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DA2B-77DE-499A-A9AF-518554979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599C-0E2E-4137-AF5E-2273F7A5E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16" rIns="45716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16" rIns="45716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1218-C13E-4DC1-8423-EEBAE0D7A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CB34-872B-4D9D-8B6E-F326E9C17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3CD5-E463-402C-BCF1-FB4FFEE2C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1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1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912BC-5387-410F-B30B-F4862A6B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25FE1-677D-425D-9CBE-8D382F8FF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336F-9025-4031-A7BE-91ECB27F5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FFC8-98A7-402C-9B3A-C619DC494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9C5B-6EF4-49BF-914E-1B44A41A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6F82-B81B-4E02-B5DD-DF3D40713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2BB1-1DDD-4D80-83DA-69FAC378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1A23-095D-4082-BE53-D57DEBC94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0484B-9580-4A85-A4CB-CCBEDD4D7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6E6F-26CD-4328-A78F-D3503F23B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2684-0F9F-4249-9CAB-DB4A69040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1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8E67-1850-452F-883A-63203777A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0D87-327A-40DB-A57A-D418C4583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9131-52A3-400F-81AA-276D1AC5C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520D6-1971-469C-98FE-1E2DB828F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AA88-1FD4-4F04-8ECB-BB695FE0F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8F97-D2DD-4F2A-B55D-2F5CE86D7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4A77D-EF86-4536-8C9C-CDD4C0D26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635F-9E9F-4C32-AD91-5C40F3784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BB97-9AA8-4F3E-AF0F-1BE8163E8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508D-940C-4209-9A82-B8C5539D0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0190-E5F6-4BF4-903A-EB24B3A8B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DF17-7FD0-4B4B-AA09-3CC4D936E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21CD-18A8-4BE4-AF9F-0484FDD43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9C3B0-6823-41FC-837C-DF6006DB8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1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1DF2-3C7D-41DB-8635-542DB0920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6E05-9C91-47D4-A98D-852D27C8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059C-DA33-4E91-928B-16818A7DE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FB5C-8CD9-4192-8B41-90E841BEB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2FAE-1379-4555-96A3-F0E42E4A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0A41-CA6F-4C4A-904F-6821C8A35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F17-FC2E-492E-9C25-B7F4B0329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20A9-06D3-4388-929C-284A7A9F4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0604-1BD7-4F9E-897D-89FE52CBA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7EA9-EABD-4A84-8C9F-4C5C1412C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570D-332D-4BC3-AF81-7F365A906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FDE3-E239-45B4-820A-24C6682B0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CC97-99E0-4069-9C5E-91692657D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073F-32C2-409C-B878-2BA3D4205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8083-67D7-4E28-B8BB-88DBA4C0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3372-839B-4EF5-A0DC-07400D87A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7218-BFA6-44C3-AE83-80E4055FC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758D-9E90-40E6-8D5B-C1470B65E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DCF2-DCF0-426E-8EA1-FB434E8DA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4309-5C2B-46A1-A9D9-AE198263C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27C0-BB10-4922-A42F-46E990186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EEBB-7203-4B5D-8130-49BCC4275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BFE5-A633-4DFC-90B0-331E3D4F5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5D6E-C5CF-4F57-87A6-B9D3FAA5F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FE6C-E739-4EB5-BEA1-E1048237E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FA46-E421-461A-B397-3DAA2C0AB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B493-D9A5-493F-91D0-F91B8E963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06AC-AE35-4A02-81DC-7ADD91EFB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7C28-D5DD-4333-BA44-7CA68075B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B1D2-5D0A-410F-BE1D-D2DDBC51F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DCFA8-7057-4DFE-967A-D088F2339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FF55-A54C-4102-A8F0-EA5FDE6EC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E058-3E07-4519-9C7D-496D17F57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413C-51BE-47DE-A0B3-9DD598C53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F476-2581-4B94-960A-19B247EE3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E5B9-5827-4F59-94A7-0ED67D5AF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EFCA-D523-40BB-8381-058E7CC1D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7218-6EC4-45D4-B562-8CF38EA8A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8689-D9A4-4567-BA59-4862B5693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5E43-A9EA-42AB-969E-94230320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252F-1D05-4466-B0FF-F8587B4AF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E8F8-B544-43F0-9F72-243BE51D2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06F1-7951-4EFB-939A-E5837927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72FA-0CAC-4DC8-971C-A9AD259A3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AD1B-82A3-4F68-ACF5-B7CF0ADE1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84E0-DD8C-4800-BB0A-706DAB86B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2D6D-80C8-4732-AB56-034E5109D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C026-5317-4EAE-AC6E-3A28597A3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0C17-AF8C-45B2-8CFF-395067ADC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D528-29E6-47A0-9F01-DE5483F7F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B02D-B562-4CE0-B88A-C70EF0255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E9FA-3D84-4195-9B9C-7B0315FE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778A-6CDF-4FDE-BB32-13537D17E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84F3-A31E-4A1F-8165-42B5A1216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343E-B6D9-4818-988C-BAA6AE1A7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2234-FAB7-47FD-AB43-FF140DEB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834C-FB3B-4A5E-B5D0-7E9458065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8108-4708-4C74-B9DF-E85B35948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FBC3-48C4-4B5E-B002-C483A56B7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4857-F8F6-4E3D-B26A-E7E95B8DF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B77D-65D7-4818-9993-1432A9743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B9CA-F56A-40A6-AD75-4CB75A21F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9F2C-56A9-498C-9C4C-647421B0D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5BB3-9834-42F8-A6D6-4DFDC5E4C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DE07-B0F7-45AC-AB7C-DA42DC1AA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3958-581D-49A2-9812-5C02803A3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DB64-FF5A-45EF-9398-363D54964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E8C1-4C44-4152-B923-6F0953AF1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D5D7-801C-4F80-8456-C14B8464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922B-DF35-49DB-985C-70D8E5A1C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BB54-B66C-4BDD-B050-B9CEA07FA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8A84-E635-40FB-9304-B399AFDE3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DD7F-B965-4A71-8FAC-55B1247D1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C07D-F896-4C67-AED1-77FCDB7D8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19C5-928E-4B8A-85E4-B94EE10D9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F512-9BA7-47DD-B7B4-F9BBBBD9A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2F4E-19EB-4A30-88EA-7CE92F47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53AE1-ACC2-4D10-894E-0C2FD6DC1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D276-EA2A-46EB-B976-A94DA662F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DB63-C3F5-4E4E-B9BB-3D3570E2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5855-C5A1-4BC9-BAEE-B46CC92A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7EB4-84B5-440E-BDE5-CE0172D19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84E8-45F3-4E36-8341-34410DF31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86F7-80A1-48C2-A338-366AB314F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16EE-3CA7-4BBF-B5CE-BD4397421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840C-8DD2-442F-A68F-56784ACDF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EBED-04AD-4B4B-921D-0F7F89871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45C7-19EF-458E-A607-EB2465E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0211-FA92-4C38-B604-51FA95C9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AD09-FD35-497E-8EA8-9247BCE2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A60F-2A5B-4CF8-97CB-DAF3CFF21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2C1D-1F19-427D-B5A4-17360B4D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0719-35CB-455C-88D3-3D9F2BC69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5FF7-1968-4C28-8581-0C2B06D88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29DAF-591E-448A-8205-8687045B4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8CEB-2A53-4D39-8553-D3C18E94E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3B77-5312-4579-81AD-94CDB2E2C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43C0B4-FAB5-4FE9-9EFF-F889A37052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178012-596F-4B8A-B72F-A23F6750C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006A-D17A-4FFC-BC4A-9A74514C0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D1A5CB-7A4A-4836-903D-8B748F26A3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D07508-5839-45A1-B64D-72AED0E09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869016-5274-4F3B-85A1-94C621A70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765025-9ABC-479D-8ADE-94CB863239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6A5FAB-3A62-4197-BCF4-FB50490260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BBEEC0-6A62-48FA-85CA-25D8CAF05A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E9D9C3-A5DC-469E-AEEB-D767A79483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06E1CA-DCB5-4B38-A0B1-8550DEF976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9D0643-FA41-4F5A-A82A-7DA0AC577C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986F-6537-4E69-9624-AAFA7ADAF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5813" cy="5532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32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6BAD-3882-402F-874D-44CBF976F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60A4-4B74-4230-A091-0053111C9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3ECF-B5FD-4BC5-A81B-E52E4AC5C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B224-8768-4C32-8FFB-9A675A0F6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B6F1-3C5D-49EE-8CC9-3A0FBAB58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0201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8621-0129-4532-AC63-335793F7C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1FD6-D1A3-4438-A297-E6B6EABEA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46AC-AFF8-48A5-9E6F-7D60A5217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FD705-7AE7-4B81-80CB-636ACD67F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AFF4-7F6B-4175-98AD-249794156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F361-B9AD-47D4-B112-912F7350D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5A4F-C42D-43F2-8D2B-BAE6BFE07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-485775"/>
            <a:ext cx="2060575" cy="6540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4" y="-485775"/>
            <a:ext cx="6029325" cy="6540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4BEB-2F37-4477-85A7-EF682158E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5F53-14E8-4C1F-9E1C-79242BBCC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848F-A95C-4F5C-A1E5-B4CB5A9A2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A052-DA3D-474F-9321-52A562F5B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17C6-2606-491F-A097-49E3BC10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FAD2-97E2-457E-96D7-19F48578F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92A8-9418-47B6-AFCB-938C56B6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3B01-AB36-4243-85F2-C9CCFFBE6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F81B-7405-44F9-8765-2BF9AC01C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0BE4-74C3-424D-96F3-B37C8333D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ED3C-35CC-40AB-8BAD-00DD8C749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5813" cy="5532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32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1C9A-0C47-4F01-BF52-F3FB5C43B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AF3E-8C65-4FA9-B5B9-74FD73D3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E613-EAE6-45B0-9FF1-D552B61CE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D23B9-B857-48D0-9633-0473716C3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F23B-4BCD-4965-B505-A5EA09C9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1BD1-8293-4579-B498-52450186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C5C4-CCF1-4A7C-AA8E-C4550DAB7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13F3-F2C0-42D2-B4B3-CB0AA64A8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CAF6E-4917-4B64-81F2-775CB43C1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3462-A88B-4137-9C17-905CE2735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043B-7C57-4039-8582-157FA460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6214-02E7-47F0-8D0F-FCF96EE5B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6119-E7A2-4839-A8D9-9DDB057C7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1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62B3-25D7-41D0-9705-480D44066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3" y="357167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CD4C-3E60-4304-A6E3-76400A8F8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CA38-8C9D-4160-8A95-DEAD5EF28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2FC3-6E5A-44E4-8E96-3354A7FD2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DBDE-FF11-4A3D-9447-538EB13BC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790B-9659-4C45-9398-C93565400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2506-C591-40FE-A782-B8190731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5348-58D4-4C22-A89C-38462B6D2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5C96-207E-4C6D-912E-54824B3BC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F06F-F6E8-405D-B913-9471ABE52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02E4-039D-4380-B1B5-435CE0C9A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5A1F-95FF-43F8-A673-BA5569E4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1A95-F150-4A0D-AD55-E390729B0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y9MasterTw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4149726"/>
            <a:ext cx="5508625" cy="1008063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799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4281488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9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6563" y="620714"/>
            <a:ext cx="2178050" cy="5329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620714"/>
            <a:ext cx="6383338" cy="5329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0825" y="620714"/>
            <a:ext cx="8713788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7" y="1285861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B06A-7C27-4C47-A837-6E0333937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5E2F-67FF-480B-857E-12766F572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1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image" Target="../media/image3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02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461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1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1"/>
            <a:ext cx="23241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70D68B3-D7F3-42ED-9E28-1409641493C5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1"/>
            <a:ext cx="522446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1"/>
            <a:ext cx="20955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5" name="Рисунок 10" descr="qqqqqqqq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C40076-1EC9-4915-9022-B170A180C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366332-7BE6-44AC-8B04-4CF964DD7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0066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0066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EABF2766-DE47-4B71-9614-536C404E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1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6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6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CD3CC463-AB70-48D3-B058-EC981BFEC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32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48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64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413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1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1"/>
            <a:ext cx="23241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1"/>
            <a:ext cx="522446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1"/>
            <a:ext cx="20955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6D45C0-2F64-4287-8E58-781718DF7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7417" name="Рисунок 10" descr="qqqqqqqq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4AEB0BD1-D03E-477D-BB05-5F960DBCF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" y="2514"/>
              <a:ext cx="631" cy="380"/>
              <a:chOff x="8" y="2514"/>
              <a:chExt cx="631" cy="380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69" y="2505"/>
                <a:ext cx="115" cy="206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688"/>
                <a:ext cx="197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407" y="2636"/>
                <a:ext cx="206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4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2" cy="32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5" y="2540"/>
                  <a:ext cx="298" cy="765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5"/>
                  <a:ext cx="69" cy="3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5" cy="53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3" y="3912"/>
              <a:ext cx="539" cy="359"/>
              <a:chOff x="273" y="3912"/>
              <a:chExt cx="539" cy="359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59" y="3899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88"/>
                <a:ext cx="188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290" y="4023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9" y="1119"/>
              <a:ext cx="495" cy="434"/>
              <a:chOff x="199" y="1119"/>
              <a:chExt cx="495" cy="434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39" y="1357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6" y="1389"/>
                <a:ext cx="232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-485774"/>
            <a:ext cx="82423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48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28DEEF-0301-4A16-9BF0-74ECE7EE0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90" y="657"/>
              <a:ext cx="659" cy="794"/>
              <a:chOff x="2590" y="657"/>
              <a:chExt cx="659" cy="794"/>
            </a:xfrm>
          </p:grpSpPr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 rot="3240000">
                <a:off x="2901" y="670"/>
                <a:ext cx="165" cy="260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 rot="3240000">
                <a:off x="2937" y="992"/>
                <a:ext cx="283" cy="2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 rot="3240000">
                <a:off x="2575" y="1244"/>
                <a:ext cx="296" cy="1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93" y="165"/>
              <a:ext cx="449" cy="582"/>
              <a:chOff x="3593" y="165"/>
              <a:chExt cx="449" cy="582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14880000">
                <a:off x="3673" y="563"/>
                <a:ext cx="158" cy="163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14880000">
                <a:off x="3571" y="290"/>
                <a:ext cx="270" cy="13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14880000">
                <a:off x="3819" y="274"/>
                <a:ext cx="282" cy="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9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1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36" y="266"/>
              <a:ext cx="1047" cy="742"/>
              <a:chOff x="236" y="266"/>
              <a:chExt cx="1047" cy="742"/>
            </a:xfrm>
          </p:grpSpPr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75" y="680"/>
                <a:ext cx="232" cy="32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22" y="367"/>
                <a:ext cx="396" cy="26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9" y="737"/>
                <a:ext cx="414" cy="13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4" cy="33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4" cy="27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1" cy="14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9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</p:grp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38" algn="l"/>
                <a:tab pos="1447675" algn="l"/>
                <a:tab pos="2171513" algn="l"/>
                <a:tab pos="289535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F7CE5A-699C-452A-A5D1-C388BEB4C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511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" y="2514"/>
              <a:ext cx="631" cy="380"/>
              <a:chOff x="8" y="2514"/>
              <a:chExt cx="631" cy="380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69" y="2505"/>
                <a:ext cx="115" cy="206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688"/>
                <a:ext cx="197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407" y="2636"/>
                <a:ext cx="206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4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2" cy="32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5" y="2540"/>
                  <a:ext cx="298" cy="765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5"/>
                  <a:ext cx="69" cy="3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5" cy="53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3" y="3912"/>
              <a:ext cx="539" cy="359"/>
              <a:chOff x="273" y="3912"/>
              <a:chExt cx="539" cy="359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59" y="3899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88"/>
                <a:ext cx="188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290" y="4023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9" y="1119"/>
              <a:ext cx="495" cy="434"/>
              <a:chOff x="199" y="1119"/>
              <a:chExt cx="495" cy="434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39" y="1357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6" y="1389"/>
                <a:ext cx="232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-485774"/>
            <a:ext cx="82423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532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5BB456-CA7B-45F8-B629-07F15524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90" y="657"/>
              <a:ext cx="659" cy="794"/>
              <a:chOff x="2590" y="657"/>
              <a:chExt cx="659" cy="794"/>
            </a:xfrm>
          </p:grpSpPr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 rot="3240000">
                <a:off x="2901" y="670"/>
                <a:ext cx="165" cy="260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 rot="3240000">
                <a:off x="2937" y="992"/>
                <a:ext cx="283" cy="2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 rot="3240000">
                <a:off x="2575" y="1244"/>
                <a:ext cx="296" cy="1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93" y="165"/>
              <a:ext cx="449" cy="582"/>
              <a:chOff x="3593" y="165"/>
              <a:chExt cx="449" cy="582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14880000">
                <a:off x="3673" y="563"/>
                <a:ext cx="158" cy="163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14880000">
                <a:off x="3571" y="290"/>
                <a:ext cx="270" cy="13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14880000">
                <a:off x="3819" y="274"/>
                <a:ext cx="282" cy="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9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1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36" y="266"/>
              <a:ext cx="1047" cy="742"/>
              <a:chOff x="236" y="266"/>
              <a:chExt cx="1047" cy="742"/>
            </a:xfrm>
          </p:grpSpPr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75" y="680"/>
                <a:ext cx="232" cy="32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22" y="367"/>
                <a:ext cx="396" cy="26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9" y="737"/>
                <a:ext cx="414" cy="13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4" cy="33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4" cy="27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1" cy="14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9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</p:grp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38" algn="l"/>
                <a:tab pos="1447675" algn="l"/>
                <a:tab pos="2171513" algn="l"/>
                <a:tab pos="289535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C6ACD5-38FB-4ACD-ABF7-41EBD2140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3559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" y="2514"/>
              <a:ext cx="631" cy="380"/>
              <a:chOff x="8" y="2514"/>
              <a:chExt cx="631" cy="380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69" y="2505"/>
                <a:ext cx="115" cy="206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688"/>
                <a:ext cx="197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377" y="2666"/>
                <a:ext cx="206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4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2" cy="32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5" y="2570"/>
                  <a:ext cx="298" cy="765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5"/>
                  <a:ext cx="69" cy="3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5" cy="53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3" y="3912"/>
              <a:ext cx="539" cy="359"/>
              <a:chOff x="273" y="3912"/>
              <a:chExt cx="539" cy="359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59" y="3899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88"/>
                <a:ext cx="188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320" y="4023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9" y="1119"/>
              <a:ext cx="495" cy="434"/>
              <a:chOff x="199" y="1119"/>
              <a:chExt cx="495" cy="434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39" y="1357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6" y="1389"/>
                <a:ext cx="232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-485774"/>
            <a:ext cx="82423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3228BE-28BC-4B34-BCBC-BF4A4DF43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57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1" y="6416676"/>
            <a:ext cx="2133600" cy="365125"/>
          </a:xfrm>
          <a:prstGeom prst="rect">
            <a:avLst/>
          </a:prstGeom>
        </p:spPr>
        <p:txBody>
          <a:bodyPr vert="horz" lIns="91432" tIns="45716" rIns="91432" bIns="4571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lIns="91432" tIns="45716" rIns="91432" bIns="45716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tIns="45716" rIns="0" bIns="45716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166B3D-0779-4B1D-9983-692E22FBA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41" indent="-411128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288" indent="-2825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377" indent="-2285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433" indent="-18254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504" indent="-18254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40" indent="-18286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790" indent="-18286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40" indent="-18286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091" indent="-18286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 rot="-3172564">
            <a:off x="7777957" y="-15080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C03E8A7-BA3F-46D6-BEB8-DAFB43DAD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46089" name="Freeform 9"/>
          <p:cNvSpPr>
            <a:spLocks/>
          </p:cNvSpPr>
          <p:nvPr/>
        </p:nvSpPr>
        <p:spPr bwMode="auto">
          <a:xfrm rot="-3172564">
            <a:off x="7831139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6"/>
            <a:ext cx="1784350" cy="1246188"/>
            <a:chOff x="5" y="3490"/>
            <a:chExt cx="1124" cy="785"/>
          </a:xfrm>
        </p:grpSpPr>
        <p:sp>
          <p:nvSpPr>
            <p:cNvPr id="460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</p:grpSp>
          <p:sp>
            <p:nvSpPr>
              <p:cNvPr id="461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461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9"/>
            <a:ext cx="385763" cy="4308475"/>
            <a:chOff x="5468" y="1333"/>
            <a:chExt cx="243" cy="2714"/>
          </a:xfrm>
        </p:grpSpPr>
        <p:sp>
          <p:nvSpPr>
            <p:cNvPr id="461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1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61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88" y="29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98" y="14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37" y="85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6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87" y="10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</p:grpSp>
        </p:grpSp>
        <p:sp>
          <p:nvSpPr>
            <p:cNvPr id="461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E74E996-6988-450E-AD13-84250549B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BFE04-A74E-4073-AA2C-D0E1E30E0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004947-77E8-48F1-9520-99FFCC5E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1A10F-8B13-40D7-B76B-52026D3FF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532DB-AF5A-49D0-AFD7-A949FCE05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650F13-8909-4D5F-AFA6-A5C4C4985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th-TH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4CAF4-449C-4989-A057-D93F91447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th-TH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02962-C99C-4B35-A6E7-06C7A761B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90" y="657"/>
              <a:ext cx="659" cy="794"/>
              <a:chOff x="2590" y="657"/>
              <a:chExt cx="659" cy="794"/>
            </a:xfrm>
          </p:grpSpPr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 rot="3240000">
                <a:off x="2901" y="670"/>
                <a:ext cx="165" cy="260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 rot="3240000">
                <a:off x="2937" y="992"/>
                <a:ext cx="283" cy="2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 rot="3240000">
                <a:off x="2575" y="1244"/>
                <a:ext cx="296" cy="1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93" y="165"/>
              <a:ext cx="449" cy="582"/>
              <a:chOff x="3593" y="165"/>
              <a:chExt cx="449" cy="582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14880000">
                <a:off x="3673" y="563"/>
                <a:ext cx="158" cy="163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14880000">
                <a:off x="3571" y="290"/>
                <a:ext cx="270" cy="13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14880000">
                <a:off x="3819" y="274"/>
                <a:ext cx="282" cy="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9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1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36" y="266"/>
              <a:ext cx="1047" cy="742"/>
              <a:chOff x="236" y="266"/>
              <a:chExt cx="1047" cy="742"/>
            </a:xfrm>
          </p:grpSpPr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75" y="680"/>
                <a:ext cx="232" cy="32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22" y="367"/>
                <a:ext cx="396" cy="26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9" y="767"/>
                <a:ext cx="414" cy="13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4" cy="33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4" cy="27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1" cy="14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9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</p:grp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38" algn="l"/>
                <a:tab pos="1447675" algn="l"/>
                <a:tab pos="2171513" algn="l"/>
                <a:tab pos="289535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AA9A2C-D168-4329-BDE2-4CDDC1A12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51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000690-1EE4-43FF-862A-BB54E3A05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" y="2514"/>
              <a:ext cx="631" cy="380"/>
              <a:chOff x="8" y="2514"/>
              <a:chExt cx="631" cy="380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69" y="2505"/>
                <a:ext cx="115" cy="206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688"/>
                <a:ext cx="197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377" y="2666"/>
                <a:ext cx="206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4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2" cy="32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5" y="2570"/>
                  <a:ext cx="298" cy="765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5"/>
                  <a:ext cx="69" cy="3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5" cy="53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3" y="3912"/>
              <a:ext cx="539" cy="359"/>
              <a:chOff x="273" y="3912"/>
              <a:chExt cx="539" cy="359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59" y="3899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88"/>
                <a:ext cx="188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320" y="4023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9" y="1119"/>
              <a:ext cx="495" cy="434"/>
              <a:chOff x="199" y="1119"/>
              <a:chExt cx="495" cy="434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39" y="1357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6" y="1389"/>
                <a:ext cx="232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-485774"/>
            <a:ext cx="82423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2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4364C9-2D1F-4E25-8597-F9BDFC57A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90" y="657"/>
              <a:ext cx="659" cy="794"/>
              <a:chOff x="2590" y="657"/>
              <a:chExt cx="659" cy="794"/>
            </a:xfrm>
          </p:grpSpPr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 rot="3240000">
                <a:off x="2901" y="670"/>
                <a:ext cx="165" cy="260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 rot="3240000">
                <a:off x="2937" y="992"/>
                <a:ext cx="283" cy="2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 rot="3240000">
                <a:off x="2575" y="1244"/>
                <a:ext cx="296" cy="1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93" y="165"/>
              <a:ext cx="449" cy="582"/>
              <a:chOff x="3593" y="165"/>
              <a:chExt cx="449" cy="582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14880000">
                <a:off x="3673" y="563"/>
                <a:ext cx="158" cy="163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14880000">
                <a:off x="3571" y="290"/>
                <a:ext cx="270" cy="13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14880000">
                <a:off x="3819" y="274"/>
                <a:ext cx="282" cy="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9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1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36" y="266"/>
              <a:ext cx="1047" cy="742"/>
              <a:chOff x="236" y="266"/>
              <a:chExt cx="1047" cy="742"/>
            </a:xfrm>
          </p:grpSpPr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75" y="680"/>
                <a:ext cx="232" cy="32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22" y="367"/>
                <a:ext cx="396" cy="26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9" y="767"/>
                <a:ext cx="414" cy="13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4" cy="33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4" cy="27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1" cy="14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9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</p:grp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38" algn="l"/>
                <a:tab pos="1447675" algn="l"/>
                <a:tab pos="2171513" algn="l"/>
                <a:tab pos="289535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57F9C4-1687-4B83-AE7B-D78B16BF8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9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fld id="{D44E06B1-5C3C-4A8F-B399-DA9730CD5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 b="0">
                <a:solidFill>
                  <a:srgbClr val="0C3226"/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t"/>
          <a:lstStyle>
            <a:lvl1pPr algn="ctr">
              <a:defRPr sz="1200" b="0">
                <a:solidFill>
                  <a:srgbClr val="0C3226"/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 b="0">
                <a:solidFill>
                  <a:srgbClr val="0C3226"/>
                </a:solidFill>
                <a:ea typeface="+mn-ea"/>
              </a:defRPr>
            </a:lvl1pPr>
          </a:lstStyle>
          <a:p>
            <a:pPr>
              <a:defRPr/>
            </a:pPr>
            <a:fld id="{E27B15C6-E428-4CBD-8F60-AA7033406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May9MasterSlaid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620713"/>
            <a:ext cx="597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713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1269" name="Picture 9" descr="fir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049714"/>
            <a:ext cx="26241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06EEB2DA-4DC3-41EE-9C0E-C926FD969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52.png"/><Relationship Id="rId12" Type="http://schemas.openxmlformats.org/officeDocument/2006/relationships/image" Target="../media/image45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6.xml"/><Relationship Id="rId9" Type="http://schemas.microsoft.com/office/2007/relationships/media" Target="../media/media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43.png"/><Relationship Id="rId12" Type="http://schemas.openxmlformats.org/officeDocument/2006/relationships/image" Target="../media/image64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61.png"/><Relationship Id="rId10" Type="http://schemas.openxmlformats.org/officeDocument/2006/relationships/image" Target="../media/image63.png"/><Relationship Id="rId4" Type="http://schemas.openxmlformats.org/officeDocument/2006/relationships/notesSlide" Target="../notesSlides/notesSlide7.xml"/><Relationship Id="rId9" Type="http://schemas.microsoft.com/office/2007/relationships/media" Target="../media/media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52.png"/><Relationship Id="rId12" Type="http://schemas.openxmlformats.org/officeDocument/2006/relationships/image" Target="../media/image67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66.png"/><Relationship Id="rId4" Type="http://schemas.openxmlformats.org/officeDocument/2006/relationships/notesSlide" Target="../notesSlides/notesSlide8.xml"/><Relationship Id="rId9" Type="http://schemas.microsoft.com/office/2007/relationships/media" Target="../media/media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52.png"/><Relationship Id="rId12" Type="http://schemas.openxmlformats.org/officeDocument/2006/relationships/image" Target="../media/image70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69.png"/><Relationship Id="rId4" Type="http://schemas.openxmlformats.org/officeDocument/2006/relationships/notesSlide" Target="../notesSlides/notesSlide9.xml"/><Relationship Id="rId9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1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351.xml"/><Relationship Id="rId7" Type="http://schemas.microsoft.com/office/2007/relationships/media" Target="../media/media1.WAV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3.png"/><Relationship Id="rId11" Type="http://schemas.openxmlformats.org/officeDocument/2006/relationships/image" Target="../media/image46.jpe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48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52.png"/><Relationship Id="rId12" Type="http://schemas.openxmlformats.org/officeDocument/2006/relationships/image" Target="../media/image45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1.xml"/><Relationship Id="rId9" Type="http://schemas.microsoft.com/office/2007/relationships/media" Target="../media/media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52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2.xml"/><Relationship Id="rId9" Type="http://schemas.microsoft.com/office/2007/relationships/media" Target="../media/media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52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microsoft.com/office/2007/relationships/media" Target="../media/media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52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4.xml"/><Relationship Id="rId9" Type="http://schemas.microsoft.com/office/2007/relationships/media" Target="../media/media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351.xml"/><Relationship Id="rId7" Type="http://schemas.openxmlformats.org/officeDocument/2006/relationships/image" Target="../media/image52.png"/><Relationship Id="rId2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51.png"/><Relationship Id="rId11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5.xml"/><Relationship Id="rId9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57158" y="357166"/>
            <a:ext cx="8496300" cy="6191250"/>
          </a:xfrm>
          <a:prstGeom prst="roundRect">
            <a:avLst>
              <a:gd name="adj" fmla="val 4403"/>
            </a:avLst>
          </a:prstGeo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ctrTitle"/>
          </p:nvPr>
        </p:nvSpPr>
        <p:spPr>
          <a:xfrm>
            <a:off x="439101" y="295343"/>
            <a:ext cx="8358246" cy="113233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Интерактивная игра-тренажёр</a:t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«Подари  картинку»</a:t>
            </a:r>
            <a:br>
              <a:rPr lang="ru-RU" sz="36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</a:br>
            <a:r>
              <a:rPr lang="en-US" sz="32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://s012.radikal.ru/i320/1201/5e/9ce86cfbc53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22782"/>
            <a:ext cx="2016224" cy="3302002"/>
          </a:xfrm>
          <a:prstGeom prst="rect">
            <a:avLst/>
          </a:prstGeom>
          <a:noFill/>
        </p:spPr>
      </p:pic>
      <p:pic>
        <p:nvPicPr>
          <p:cNvPr id="8" name="Picture 2" descr="http://s012.radikal.ru/i320/1201/5e/9ce86cfbc5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486" y="3140968"/>
            <a:ext cx="2115341" cy="3235227"/>
          </a:xfrm>
          <a:prstGeom prst="rect">
            <a:avLst/>
          </a:prstGeom>
          <a:noFill/>
        </p:spPr>
      </p:pic>
      <p:sp>
        <p:nvSpPr>
          <p:cNvPr id="9" name="8-конечная звезда 8"/>
          <p:cNvSpPr/>
          <p:nvPr/>
        </p:nvSpPr>
        <p:spPr>
          <a:xfrm>
            <a:off x="5148064" y="3933056"/>
            <a:ext cx="1785950" cy="150019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8-конечная звезда 9"/>
          <p:cNvSpPr/>
          <p:nvPr/>
        </p:nvSpPr>
        <p:spPr>
          <a:xfrm rot="636423">
            <a:off x="3614694" y="5020715"/>
            <a:ext cx="1785950" cy="1500198"/>
          </a:xfrm>
          <a:prstGeom prst="star8">
            <a:avLst/>
          </a:prstGeom>
          <a:solidFill>
            <a:srgbClr val="00FF99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 rot="636423">
            <a:off x="2181462" y="3971599"/>
            <a:ext cx="1785950" cy="1500198"/>
          </a:xfrm>
          <a:prstGeom prst="star8">
            <a:avLst/>
          </a:prstGeom>
          <a:solidFill>
            <a:srgbClr val="FF00FF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foto-ramki.com/personaj/clipart-16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8143">
            <a:off x="2643900" y="4160561"/>
            <a:ext cx="882895" cy="1160500"/>
          </a:xfrm>
          <a:prstGeom prst="rect">
            <a:avLst/>
          </a:prstGeom>
          <a:noFill/>
        </p:spPr>
      </p:pic>
      <p:pic>
        <p:nvPicPr>
          <p:cNvPr id="13" name="Picture 4" descr="http://kira-scrap.ru/KATALOG/RAZNOE/1/0_8c7eb_65ff6e5c_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936790" cy="1000132"/>
          </a:xfrm>
          <a:prstGeom prst="rect">
            <a:avLst/>
          </a:prstGeom>
          <a:noFill/>
        </p:spPr>
      </p:pic>
      <p:pic>
        <p:nvPicPr>
          <p:cNvPr id="14" name="Picture 10" descr="http://www.arinasorokina.ru/wp-content/uploads/2012/05/clipart-2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373216"/>
            <a:ext cx="1092581" cy="92869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1409" y="1518703"/>
            <a:ext cx="80724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закрепление полученных знаний на занятиях в   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занимательной игровой форме. </a:t>
            </a:r>
          </a:p>
          <a:p>
            <a:r>
              <a:rPr lang="ru-RU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развивать фонематический слух – определять позицию      	     звука в слове;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- закреплять умение дифференцировать 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звуки [с – ш] в словах и 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словосочетаниях.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3314" name="Picture 2" descr="http://xn--80aae0ashccrq6m.xn--p1ai/images/product_images/info_images/812646-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857364"/>
            <a:ext cx="221457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71472" y="285728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428992" y="2786058"/>
            <a:ext cx="221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5214950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39784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Соне или Паше</a:t>
            </a:r>
            <a:endParaRPr lang="ru-RU" sz="3200" dirty="0"/>
          </a:p>
        </p:txBody>
      </p:sp>
      <p:pic>
        <p:nvPicPr>
          <p:cNvPr id="12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9"/>
            <a:ext cx="2006535" cy="3286148"/>
          </a:xfrm>
          <a:prstGeom prst="rect">
            <a:avLst/>
          </a:prstGeom>
          <a:noFill/>
        </p:spPr>
      </p:pic>
      <p:pic>
        <p:nvPicPr>
          <p:cNvPr id="14" name="Picture 2" descr="http://s012.radikal.ru/i320/1201/5e/9ce86cfbc53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642918"/>
            <a:ext cx="2118552" cy="3240079"/>
          </a:xfrm>
          <a:prstGeom prst="rect">
            <a:avLst/>
          </a:prstGeom>
          <a:noFill/>
        </p:spPr>
      </p:pic>
      <p:pic>
        <p:nvPicPr>
          <p:cNvPr id="17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pic>
        <p:nvPicPr>
          <p:cNvPr id="1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857628"/>
            <a:ext cx="2857500" cy="260032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71604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pic>
        <p:nvPicPr>
          <p:cNvPr id="19458" name="Picture 2" descr="http://www.hdko.hr/upload_data/site_photos/big1_31co2lybuml__sl500_aa300_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928802"/>
            <a:ext cx="2285996" cy="2285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71472" y="214290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4104E-6 L -0.24427 0.29364 " pathEditMode="relative" ptsTypes="AA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7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57554" y="2500306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5286388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6" name="Picture 12" descr="http://img1.liveinternet.ru/images/attach/c/1/63/515/63515755_1283419218_1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8992" y="1785926"/>
            <a:ext cx="2195125" cy="228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42910" y="285728"/>
            <a:ext cx="304800" cy="304800"/>
          </a:xfrm>
          <a:prstGeom prst="rect">
            <a:avLst/>
          </a:prstGeom>
        </p:spPr>
      </p:pic>
      <p:pic>
        <p:nvPicPr>
          <p:cNvPr id="18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8092E-6 L 0.28455 0.2679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3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1266" name="Picture 2" descr="http://img0.liveinternet.ru/images/attach/c/2/74/293/74293100_large_x_2dbc85f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000240"/>
            <a:ext cx="2071702" cy="211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42910" y="285728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9.24855E-7 L -0.26787 0.29364 " pathEditMode="relative" ptsTypes="AA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7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8-конечная звезда 15"/>
          <p:cNvSpPr/>
          <p:nvPr/>
        </p:nvSpPr>
        <p:spPr>
          <a:xfrm>
            <a:off x="5072066" y="4000504"/>
            <a:ext cx="1785950" cy="150019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785818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игры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357298"/>
            <a:ext cx="5214974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Назови картинку,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звук ты слышишь в этом слове -  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или 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Картинки со звуком  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подари девочке Соне,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картинки со звуком 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 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подари мальчику Паше.</a:t>
            </a:r>
            <a:endParaRPr lang="ru-RU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4" descr="http://img1.liveinternet.ru/images/attach/c/2/71/80/71080611_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357694"/>
            <a:ext cx="1188357" cy="642941"/>
          </a:xfrm>
          <a:prstGeom prst="rect">
            <a:avLst/>
          </a:prstGeom>
          <a:noFill/>
        </p:spPr>
      </p:pic>
      <p:sp>
        <p:nvSpPr>
          <p:cNvPr id="18" name="8-конечная звезда 17"/>
          <p:cNvSpPr/>
          <p:nvPr/>
        </p:nvSpPr>
        <p:spPr>
          <a:xfrm rot="569491">
            <a:off x="3571868" y="4786322"/>
            <a:ext cx="1785950" cy="1500198"/>
          </a:xfrm>
          <a:prstGeom prst="star8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8-конечная звезда 18"/>
          <p:cNvSpPr/>
          <p:nvPr/>
        </p:nvSpPr>
        <p:spPr>
          <a:xfrm rot="636423">
            <a:off x="2194484" y="3866306"/>
            <a:ext cx="1785950" cy="1500198"/>
          </a:xfrm>
          <a:prstGeom prst="star8">
            <a:avLst/>
          </a:prstGeom>
          <a:solidFill>
            <a:srgbClr val="FF00FF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://kira-scrap.ru/KATALOG/RAZNOE/1/0_8c7eb_65ff6e5c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5983">
            <a:off x="4000496" y="5000636"/>
            <a:ext cx="890575" cy="950793"/>
          </a:xfrm>
          <a:prstGeom prst="rect">
            <a:avLst/>
          </a:prstGeom>
          <a:noFill/>
        </p:spPr>
      </p:pic>
      <p:pic>
        <p:nvPicPr>
          <p:cNvPr id="22" name="Picture 12" descr="http://img1.liveinternet.ru/images/attach/c/1/63/515/63515755_1283419218_1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0379">
            <a:off x="2500299" y="4000504"/>
            <a:ext cx="1094920" cy="1143008"/>
          </a:xfrm>
          <a:prstGeom prst="rect">
            <a:avLst/>
          </a:prstGeom>
          <a:noFill/>
        </p:spPr>
      </p:pic>
      <p:sp>
        <p:nvSpPr>
          <p:cNvPr id="23" name="8-конечная звезда 22"/>
          <p:cNvSpPr/>
          <p:nvPr/>
        </p:nvSpPr>
        <p:spPr>
          <a:xfrm rot="636423">
            <a:off x="6766515" y="580159"/>
            <a:ext cx="1785950" cy="1500198"/>
          </a:xfrm>
          <a:prstGeom prst="star8">
            <a:avLst/>
          </a:prstGeom>
          <a:solidFill>
            <a:srgbClr val="00FF99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8" descr="http://foto-ramki.com/personaj/clipart-16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8143">
            <a:off x="7238156" y="717367"/>
            <a:ext cx="882895" cy="1160500"/>
          </a:xfrm>
          <a:prstGeom prst="rect">
            <a:avLst/>
          </a:prstGeom>
          <a:noFill/>
        </p:spPr>
      </p:pic>
      <p:pic>
        <p:nvPicPr>
          <p:cNvPr id="21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1929491" cy="3159971"/>
          </a:xfrm>
          <a:prstGeom prst="rect">
            <a:avLst/>
          </a:prstGeom>
          <a:noFill/>
        </p:spPr>
      </p:pic>
      <p:pic>
        <p:nvPicPr>
          <p:cNvPr id="26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676802"/>
            <a:ext cx="2071702" cy="3168427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57554" y="228599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785818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429264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2034353" cy="3331706"/>
          </a:xfrm>
          <a:prstGeom prst="rect">
            <a:avLst/>
          </a:prstGeom>
          <a:noFill/>
        </p:spPr>
      </p:pic>
      <p:pic>
        <p:nvPicPr>
          <p:cNvPr id="18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988" y="571481"/>
            <a:ext cx="2195386" cy="3357586"/>
          </a:xfrm>
          <a:prstGeom prst="rect">
            <a:avLst/>
          </a:prstGeom>
          <a:noFill/>
        </p:spPr>
      </p:pic>
      <p:pic>
        <p:nvPicPr>
          <p:cNvPr id="11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86190"/>
            <a:ext cx="2857500" cy="2600325"/>
          </a:xfrm>
          <a:prstGeom prst="rect">
            <a:avLst/>
          </a:prstGeom>
          <a:noFill/>
        </p:spPr>
      </p:pic>
      <p:pic>
        <p:nvPicPr>
          <p:cNvPr id="12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5494" b="6593"/>
          <a:stretch>
            <a:fillRect/>
          </a:stretch>
        </p:blipFill>
        <p:spPr bwMode="auto">
          <a:xfrm>
            <a:off x="5715008" y="3857628"/>
            <a:ext cx="2857500" cy="22860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43042" y="5072074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5072074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pic>
        <p:nvPicPr>
          <p:cNvPr id="19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604" name="Picture 4" descr="http://modnie-sumki.com/image/cache/data/%D0%96%D0%B5%D0%BD%D1%81%D0%BA%D0%B8%D0%B5%20%D1%81%D1%83%D0%BC%D0%BA%D0%B8/%D0%BB%D1%83%D0%B8%20%D0%B2%D0%B8%D1%82%D0%BE%D0%BD/%D0%BC%D0%BE%D0%B4%D0%BD%D1%8B%D0%B5%20%D1%81%D1%83%D0%BC%D0%BA%D0%B8%20%D1%84%D0%BE%D1%82%D0%BE-800x80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857364"/>
            <a:ext cx="201600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4046E-6 L -0.26077 0.3232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6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4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785818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429264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3143248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2034353" cy="3331706"/>
          </a:xfrm>
          <a:prstGeom prst="rect">
            <a:avLst/>
          </a:prstGeom>
          <a:noFill/>
        </p:spPr>
      </p:pic>
      <p:pic>
        <p:nvPicPr>
          <p:cNvPr id="18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406" y="571480"/>
            <a:ext cx="2275968" cy="3480827"/>
          </a:xfrm>
          <a:prstGeom prst="rect">
            <a:avLst/>
          </a:prstGeom>
          <a:noFill/>
        </p:spPr>
      </p:pic>
      <p:pic>
        <p:nvPicPr>
          <p:cNvPr id="11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929066"/>
            <a:ext cx="2857500" cy="2600325"/>
          </a:xfrm>
          <a:prstGeom prst="rect">
            <a:avLst/>
          </a:prstGeom>
          <a:noFill/>
        </p:spPr>
      </p:pic>
      <p:pic>
        <p:nvPicPr>
          <p:cNvPr id="12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999" b="9340"/>
          <a:stretch>
            <a:fillRect/>
          </a:stretch>
        </p:blipFill>
        <p:spPr bwMode="auto">
          <a:xfrm>
            <a:off x="5715008" y="3929066"/>
            <a:ext cx="2714644" cy="235745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43042" y="5286388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pic>
        <p:nvPicPr>
          <p:cNvPr id="19" name="Picture 5" descr="http://img-fotki.yandex.ru/get/4117/60408636.3b/0_8d0ef_712a60ae_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245" t="12498" r="7378" b="10012"/>
          <a:stretch>
            <a:fillRect/>
          </a:stretch>
        </p:blipFill>
        <p:spPr bwMode="auto">
          <a:xfrm>
            <a:off x="3428992" y="2000239"/>
            <a:ext cx="214314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pic>
        <p:nvPicPr>
          <p:cNvPr id="22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14348" y="285728"/>
            <a:ext cx="304800" cy="304800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9017E-7 L -0.2757 0.3234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6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4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9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86116" y="2714620"/>
            <a:ext cx="2502240" cy="70787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Молодец!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857628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21506" name="Picture 2" descr="http://www.chicco-shop.ru/products_pictures/61783.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71678"/>
            <a:ext cx="201600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0000FF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42910" y="357166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28263 0.2817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140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9340"/>
          <a:stretch>
            <a:fillRect/>
          </a:stretch>
        </p:blipFill>
        <p:spPr bwMode="auto">
          <a:xfrm>
            <a:off x="5715008" y="3929066"/>
            <a:ext cx="2857500" cy="23574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072074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9218" name="Picture 2" descr="http://img-fotki.yandex.ru/get/6413/134091466.1e/0_8f9c3_a18c5929_M.pn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247" y="2000241"/>
            <a:ext cx="2397638" cy="173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00034" y="214290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5434E-6 L -0.29306 0.31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15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7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7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28992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7410" name="Picture 2" descr="http://foto-ramki.com/personaj/clipart-16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00240"/>
            <a:ext cx="200026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0000FF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71472" y="357166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3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6821E-6 L 0.28993 0.3038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15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deti-online.com/images/skazki-tolstogo--sova-i-kot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00240"/>
            <a:ext cx="21431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9017E-7 L -0.27657 0.3130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5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7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857628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5362" name="Picture 2" descr="http://skygear.ru/images/products/95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071678"/>
            <a:ext cx="2143140" cy="204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0000FF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00034" y="285728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Интерактивная игра-тренажёр Подари картинку с-ш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5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9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2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О качестве образования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0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15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1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12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Каллиграфи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1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игра-тренажёр Подари картинку с-ш</Template>
  <TotalTime>1</TotalTime>
  <Words>133</Words>
  <Application>Microsoft Office PowerPoint</Application>
  <PresentationFormat>Экран (4:3)</PresentationFormat>
  <Paragraphs>77</Paragraphs>
  <Slides>13</Slides>
  <Notes>9</Notes>
  <HiddenSlides>0</HiddenSlides>
  <MMClips>22</MMClips>
  <ScaleCrop>false</ScaleCrop>
  <HeadingPairs>
    <vt:vector size="4" baseType="variant">
      <vt:variant>
        <vt:lpstr>Тема</vt:lpstr>
      </vt:variant>
      <vt:variant>
        <vt:i4>31</vt:i4>
      </vt:variant>
      <vt:variant>
        <vt:lpstr>Заголовки слайдов</vt:lpstr>
      </vt:variant>
      <vt:variant>
        <vt:i4>13</vt:i4>
      </vt:variant>
    </vt:vector>
  </HeadingPairs>
  <TitlesOfParts>
    <vt:vector size="44" baseType="lpstr">
      <vt:lpstr>Интерактивная игра-тренажёр Подари картинку с-ш</vt:lpstr>
      <vt:lpstr>Тема10</vt:lpstr>
      <vt:lpstr>Тема Office</vt:lpstr>
      <vt:lpstr>1_Тема10</vt:lpstr>
      <vt:lpstr>1_Тема Office</vt:lpstr>
      <vt:lpstr>Тема11</vt:lpstr>
      <vt:lpstr>1_Тема12</vt:lpstr>
      <vt:lpstr>Тема17</vt:lpstr>
      <vt:lpstr>1_Тема6</vt:lpstr>
      <vt:lpstr>Тема5</vt:lpstr>
      <vt:lpstr>Тема9</vt:lpstr>
      <vt:lpstr>4_Тема16</vt:lpstr>
      <vt:lpstr>Тема22</vt:lpstr>
      <vt:lpstr>Тема21</vt:lpstr>
      <vt:lpstr>О качестве образования</vt:lpstr>
      <vt:lpstr>2_Тема10</vt:lpstr>
      <vt:lpstr>2_Тема Office</vt:lpstr>
      <vt:lpstr>3_Тема10</vt:lpstr>
      <vt:lpstr>3_Тема Office</vt:lpstr>
      <vt:lpstr>Тема23</vt:lpstr>
      <vt:lpstr>Тема1</vt:lpstr>
      <vt:lpstr>Тема4</vt:lpstr>
      <vt:lpstr>Тема8</vt:lpstr>
      <vt:lpstr>4_Тема10</vt:lpstr>
      <vt:lpstr>Тема12</vt:lpstr>
      <vt:lpstr>1_Тема11</vt:lpstr>
      <vt:lpstr>Тема15</vt:lpstr>
      <vt:lpstr>1_Тема14</vt:lpstr>
      <vt:lpstr>2_Тема14</vt:lpstr>
      <vt:lpstr>1_Тема9</vt:lpstr>
      <vt:lpstr>1_Тема4</vt:lpstr>
      <vt:lpstr>Интерактивная игра-тренажёр «Подари  картинку»  </vt:lpstr>
      <vt:lpstr>Правила игры 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 Соне или Паше</vt:lpstr>
      <vt:lpstr>Подари картинку Соне или Паше</vt:lpstr>
      <vt:lpstr>Подари картинку Соне или Паше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игра-тренажёр «Подари  картинку»  </dc:title>
  <dc:creator>1</dc:creator>
  <cp:lastModifiedBy>1</cp:lastModifiedBy>
  <cp:revision>1</cp:revision>
  <dcterms:created xsi:type="dcterms:W3CDTF">2021-03-02T09:14:30Z</dcterms:created>
  <dcterms:modified xsi:type="dcterms:W3CDTF">2021-03-02T09:15:44Z</dcterms:modified>
</cp:coreProperties>
</file>