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70" r:id="rId2"/>
    <p:sldId id="264" r:id="rId3"/>
    <p:sldId id="257" r:id="rId4"/>
    <p:sldId id="258" r:id="rId5"/>
    <p:sldId id="265" r:id="rId6"/>
    <p:sldId id="266" r:id="rId7"/>
    <p:sldId id="267" r:id="rId8"/>
    <p:sldId id="268" r:id="rId9"/>
    <p:sldId id="269" r:id="rId10"/>
    <p:sldId id="273" r:id="rId11"/>
    <p:sldId id="274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768EA-781E-4615-B71B-0952890487CD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2BE2-72B1-461D-9C87-887A3A7A48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5424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32BE2-72B1-461D-9C87-887A3A7A482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700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456516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28"/>
            <a:ext cx="8572560" cy="65722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2C1AE-23EF-479A-A8E8-62A29C0683DC}" type="datetimeFigureOut">
              <a:rPr lang="ru-RU" smtClean="0"/>
              <a:pPr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51385-512D-4CF2-976C-8348F2C94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38.jpeg"/><Relationship Id="rId4" Type="http://schemas.openxmlformats.org/officeDocument/2006/relationships/image" Target="../media/image3.jpe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39.jpeg"/><Relationship Id="rId4" Type="http://schemas.openxmlformats.org/officeDocument/2006/relationships/image" Target="../media/image3.jpe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jpeg"/><Relationship Id="rId7" Type="http://schemas.microsoft.com/office/2007/relationships/media" Target="../media/media3.WAV"/><Relationship Id="rId2" Type="http://schemas.openxmlformats.org/officeDocument/2006/relationships/slideLayout" Target="../slideLayouts/slideLayout4.xml"/><Relationship Id="rId1" Type="http://schemas.openxmlformats.org/officeDocument/2006/relationships/audio" Target="../media/media3.WAV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microsoft.com/office/2007/relationships/media" Target="../media/media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media" Target="../media/media2.WAV"/><Relationship Id="rId3" Type="http://schemas.openxmlformats.org/officeDocument/2006/relationships/audio" Target="../media/media2.WAV"/><Relationship Id="rId7" Type="http://schemas.openxmlformats.org/officeDocument/2006/relationships/image" Target="../media/image19.jpeg"/><Relationship Id="rId12" Type="http://schemas.openxmlformats.org/officeDocument/2006/relationships/image" Target="../media/image26.png"/><Relationship Id="rId2" Type="http://schemas.openxmlformats.org/officeDocument/2006/relationships/audio" Target="file:///C:\Users\User\Desktop\&#1048;&#1085;&#1090;&#1077;&#1088;&#1072;&#1082;&#1090;&#1080;&#1074;&#1085;&#1072;&#1103;%20&#1080;&#1075;&#1088;&#1072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3.jpeg"/><Relationship Id="rId10" Type="http://schemas.microsoft.com/office/2007/relationships/media" Target="../media/media1.WAV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jpe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3.jpeg"/><Relationship Id="rId9" Type="http://schemas.microsoft.com/office/2007/relationships/media" Target="../media/media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microsoft.com/office/2007/relationships/media" Target="../media/media2.WAV"/><Relationship Id="rId3" Type="http://schemas.openxmlformats.org/officeDocument/2006/relationships/audio" Target="../media/media2.WAV"/><Relationship Id="rId7" Type="http://schemas.openxmlformats.org/officeDocument/2006/relationships/image" Target="../media/image19.jpeg"/><Relationship Id="rId12" Type="http://schemas.openxmlformats.org/officeDocument/2006/relationships/image" Target="../media/image31.png"/><Relationship Id="rId2" Type="http://schemas.openxmlformats.org/officeDocument/2006/relationships/audio" Target="file:///C:\Users\User\Desktop\&#1048;&#1085;&#1090;&#1077;&#1088;&#1072;&#1082;&#1090;&#1080;&#1074;&#1085;&#1072;&#1103;%20&#1080;&#1075;&#1088;&#1072;\&#1082;&#1086;&#1083;&#1086;&#1082;&#1086;&#1083;&#1100;&#1095;&#1080;&#1082;-%20&#1052;&#1086;&#1083;&#1086;&#1076;&#1077;&#1094;.mp3" TargetMode="External"/><Relationship Id="rId1" Type="http://schemas.openxmlformats.org/officeDocument/2006/relationships/audio" Target="../media/media1.WAV"/><Relationship Id="rId6" Type="http://schemas.openxmlformats.org/officeDocument/2006/relationships/image" Target="../media/image18.png"/><Relationship Id="rId11" Type="http://schemas.openxmlformats.org/officeDocument/2006/relationships/image" Target="../media/image30.png"/><Relationship Id="rId5" Type="http://schemas.openxmlformats.org/officeDocument/2006/relationships/image" Target="../media/image3.jpeg"/><Relationship Id="rId10" Type="http://schemas.microsoft.com/office/2007/relationships/media" Target="../media/media1.WAV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33.png"/><Relationship Id="rId4" Type="http://schemas.openxmlformats.org/officeDocument/2006/relationships/image" Target="../media/image3.jpeg"/><Relationship Id="rId9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35.png"/><Relationship Id="rId4" Type="http://schemas.openxmlformats.org/officeDocument/2006/relationships/image" Target="../media/image3.jpeg"/><Relationship Id="rId9" Type="http://schemas.microsoft.com/office/2007/relationships/media" Target="../media/media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jpeg"/><Relationship Id="rId12" Type="http://schemas.openxmlformats.org/officeDocument/2006/relationships/image" Target="../media/image23.png"/><Relationship Id="rId2" Type="http://schemas.openxmlformats.org/officeDocument/2006/relationships/audio" Target="../media/media2.WAV"/><Relationship Id="rId1" Type="http://schemas.openxmlformats.org/officeDocument/2006/relationships/audio" Target="../media/media1.WAV"/><Relationship Id="rId6" Type="http://schemas.openxmlformats.org/officeDocument/2006/relationships/image" Target="../media/image19.jpeg"/><Relationship Id="rId11" Type="http://schemas.microsoft.com/office/2007/relationships/media" Target="../media/media2.WAV"/><Relationship Id="rId5" Type="http://schemas.openxmlformats.org/officeDocument/2006/relationships/image" Target="../media/image18.png"/><Relationship Id="rId10" Type="http://schemas.openxmlformats.org/officeDocument/2006/relationships/image" Target="../media/image37.png"/><Relationship Id="rId4" Type="http://schemas.openxmlformats.org/officeDocument/2006/relationships/image" Target="../media/image3.jpeg"/><Relationship Id="rId9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8130" name="AutoShape 2" descr="data:image/jpeg;base64,/9j/4AAQSkZJRgABAQAAAQABAAD/2wCEAAkGBxQTEhQUEBQVFBQUFRUUFRQVFRQUFBQUFBcWFhUUFBQYHCggGBolHBUUITEhJSkrLi4uFx8zODMsNygtLisBCgoKDg0OGxAQGyskHRwvLCwsLCwsLCwsLCwsKzAsLCwsLCwsLCwsLCwsLCwsLCwsLCwsLCwsLCwsLCwsLDcsLP/AABEIAOwA1QMBIgACEQEDEQH/xAAcAAAABwEBAAAAAAAAAAAAAAAAAgMEBQYHAQj/xABQEAABAgMACgoOCAYCAgMAAAABAAIDBBEFBgcSITFyc7GyIiMkM0FRcZHB0RMUMjRSU2GBkqGis8LSFyVUYnSDk/A1QoKj0+Fj4kNEFYTx/8QAGQEAAgMBAAAAAAAAAAAAAAAAAwQAAgUB/8QALBEAAgECBAQFBQEBAAAAAAAAAAECAzIEERMxITNBURIUUmFxQoGhwfAjIv/aAAwDAQACEQMRAD8A3FBM7LzD4cGI+Ezsj2Mc5rK0vnAVAqseN12d8RLDl7JX3irKSjuXhBy2NtQWJfS9OeJlf7n+RD6XpzxUr/c/yKmrEJ5eZtqCxL6XZ3xUr/c/yIG65O+KleaJ/kXdWJPLzNtQWHRbsE6MUKU5on+RR8W65ZB7yA6XhAYqQyajlc52FTURXRlmegUFgP0nz/j4P6bF0XTp/wAfC/TZ1LmtEv5eXsb6gsD+kye+0Qv02dS4bpk99oh/pw+pc1ok8tL2N9QWBfSXPfaWfpw+pcN0ue+0t9CF8qmtEnlpexvyCwAXSp77S30IXyoG6PPfam+hC+VTWRPLS7o39BYD9I079rHoQvlRfpFnvtY9CD8qmsuzJ5aXdHoBBefnXQp77ZhyIR+FS0C6JOshYYjXvwbKIxl4a1OJlDioKV4DyLutE48PL2NrQWINuoT/AIUr+m750cXTZ7wpb9N3zrmvE75afsbYgsV+kye8OW9A/Oh9Jc94ct6B+dTXiTy0zakFi30lz3hS36bvnUtazb1PTEdsO9gvDiBsGOFBUXxcb/AA2+NeOi6q0WVdCSWZqaC4EEUCArzTdBgN/wDkpxrQ1oEUYhg2TWk4BSmGpXpcrzbb5/Ep4/8AK3VCDXtGcLeVvtTJ9H/a72nk+j/tO4sEsvSWij23zTXBS+c3D5atOBcDvLzN60q2zQyT2Gwk8n0D1odp5PonrR+zO4z6l1sU8fOOpTiTL2ETY6uItH9J60zhQzDeRgNWg4sVXU6FLQIpv70jGDh4EziM238saz1aLfFMHNLg0P3SY4/U3qQEoOP1N6lMWIsU6YeWNIaQ2+qa0pfNBxZXqWlWKuWQmgGYiOeeEN2I9Rr61yFOU+KJUrQhwZjglBxnmb1Lvag4zzN6lvjLncjTeyfKXGvOo6yVy2WcD2Jz4buUuHMaomhLuCWLh2MagWODgdkR5m9SWnbFhkRjL4kOgQ4pOxrfPvqjFiwBTNmLCvk4zoD3B5vQ8OAIwE0oQkLPDboX4OB8aBxWaYdSUkmupCvkxXA53s9SDZTynmb1K+Wq2idtARHRaMoKtaNlhFe6OLmPmV9lLn0kwUMMvynOPqJoixoyazBTxEIvIwftTyn2epc7X+8fZ6lv0e0ORcKdha3ytq0+zRVO2a5w2HDfEl4haGNLi19XtNBWle6HLV3IuuhLoVjioPcoFjLFteYhc51IcKJE/lFSxtRXBiUc6Sv4j60BaGDuWn+Rp4VPWvuvmxjxykc04qsTFzqR5g/eafZCD9OYfP8A6yI3tEYq+y3qRxID9tZ1J/PS5hRokMuFWmlQK14a4cWNICGTwu9Ij1BczfUtvsICQH7a3qXTIjyei3qS/avHX0iEUwiMT3Dl2Y61M/c5x7CbJCuK99Bq1e5bY4QI8ywUN7DgbKgBJcC44BiGFZjJRHXz2OGFt6aiuGteA4lsFpA3TMZuBqotG8BiH/wXZBBBPGccK83W7t+sp/PdAXpErzlbj/Ep7PdDUCvaNYS8Z2SbSFK5on+5FTKmPzqVss2sOVzI9cSKogjg5UpLc0YbDdjaJaG2qRANQOBOGqM6GY2j2eVjtKYzQ2wZtnvHqRptjM2ehMpsba3Ns97EV49fgDL9l7tEZt782deGt1WHWiDb35v42LcUxh7BLF3nUEEEcWMaumj6wOabpVetgbt0L8HL/GrHdNG7/wApulV62HfoX4OX+NIVLpfY06NkTU7mY3MORmhXFVG5sNzDkZqhW5OQtQhVvYFGWyjcsfNu0KTUdZ/DLRs27QrMojEbU4YpE8spFr5dgFCs7uLyQ/dtU9arif8AhIuqOpQEM7OLyQ/dNWb9Jrq4lbPt3XGyjoamTMFCpCzo3VFyjoao5vAqy3ZeOyF3mqbRHUxCv+ktwoMYDy8PWqrgdYjJg9njV8BnStctG77ms1LapWUS2/xciH0rV7RTuqZzMtqlMUb/AO7Ctfl/3cvKCCCfM04V5ztwH1jP08d0NXoxedra/wCIz2f6AEDEWjWFvEbKt2MsP+FvvIqinswnzqYsv/6+ZbrxVGOCTk+JpU9hkwVSrGVXWsSkEYVMzoYN2xmQ7oTOfG2MzTPexFING2MzbtITGyG+NzTPexVePX4AT/Ze7RRt7sj42Lb1iNo3fByfjYtvTGGsE8XeBBBBMCpkF0xu7/ym6Sq3Z/f4X4OX9d+rPdMG7hmm6SqvZt26IfklJf4khUvkadGyP3NYucd7D+nVCtdVU7nXeo5RqNVnLk5C1CFW9hi5MbMGsCLm36CnJcmlkTWFEyH6pVwaMZtZGxf5ZWJqKvQcL4v5fu2qwWuHYu/DRNQKvy42cb+j3bVmfSbK3JuzXfMXKOhqjm4wntmTuiJyn4VHsOFVa4llshaiMcHT5kQLkYmmBcOsEudui5EPpWqWgndUzmZbVWUSe/RKmuwZ0rVbn/fMxmZbVR6N4rX5b/upfkEEE+ZpwrzpbWfrGe/EdAXosrzpbaPrCf4+z9SBiLRrCXhLMnvfMs14qYEY/Onlm3UMGnBBZrRE3AwHkKSnuaUNhqTwJaG2n786aNfhoMSeQ1HwIdG+MyHaQmdkG7aM1D97FT1vdtyHaQmlkt9Gah+9iq8P0Bn+y9WjjdPmGuxbWFjFojN1jygazVs4TOGsE8XedXCgSiFyYFTK7po3a3MjWKqVld/b+FgDWVxult3XDPHB+MhVCyDdvH4eD8SQq3y+xp0eXE1a0DvQZXwMVhL1XLRjSUblHUYp1zk5C1CFW9h3PTeaNWPyHapXS5JRHYDku0FWKGPWD7g/h4mooCV3yPys921WCwwo12YiU9BQMrvkbgws921Z3RmwuhKWWO6InKehMoQwhPLK7/E5T0JpCxhVZZbChCLjBR4iRcVVHWwstvsTJZ0rVLnjqzMxmJbVWVyjaxYmSzpWpXOu+ZjMS+qj0eYhavy2aEgggnzMOFedraf4hPZ93qC9EledraBWyE9X7Q48yXxFo1hLxnZjHBH/AAs9RekwMB5EpZWlYOabpeijF5knI047DGGMITqHjSLAEtCOHzdSjIHaNsZku0hM7Jb7+VD95FTsHbGZLtITOf305qH7yIrw/QGf7NDtA77bydIWvlyyG0Lvtn74lrJcmcNYJ4y9fAYuRHORHPRHPTAoZ9dJ75hZg+8Kp0+d0DMQfiVxuid8Qcy73hVOnBun/wCvC0uSFW9mnQ5cTUbTDuRuUdVimHOUJaidyMy3arFKOem4WoRq3sO56IHaDoKTc5chO2Q8+gq4Myqxxo05iJqKvQN8j8rNRqn5M8XinjnYVAy++R+Vnu2rO6M2ESllHbe/lPQmrMYTiye/P5T0JrDxhVZ1C0bEmxJpgS8fF+/KmxdgXFsde4aRdtkXJZ0rUbm53THzEvqrK5I7ZEyWdK1K5od0R8xL6oRqXMF6/LZoyCCCfMw4V50tq/iE9n3dK9FlecrbnfWE75Jh2k9aXxFo1hLxtZH/AMWbZ8a5wHkRp3HCzbfiRWjHyFJS3NOOw2ARzQAFECUe2ooukAx22MyXdCQsiykaIOKGwc0SIEtJuLI0N1QaAkAgEGlKgg40SysS+mIzjTCxhwAAd3ExAAU5kWPUXluX+0TvqH++JamXLK7Ru+Ya01zkbDWCuMvXwHc5JuciOck3OTAqUu6Dv8v5YRHPFKpsbDMgCtTBhD1u4ArnbxFLZiWcDQiE44qjfSMIVMEV7Zzsl8b4sY6vFfF1dKTqXs0KOemjTLVTuRmW7VYpFz1FWtRCZRhOMxHk8t6xPXOTMLUJ1b2Hc9dl3bIfvgKQc5GlnbNv74CrFDM7HClfLCfqOUHIsLoscAEmrTgB4IbVMWPie7dqFRdiJh0OPHdDcWk0bUcRhtWf3NXosh3ZLfn+foTeFwcqXsi7bnefoTaEcSqy62Fo+JNgE4iuwJBvD++NcWx17iUnvkTJZ0rVLmg3RG8sCB6mt61lMjvr8lnxLVrmjtvjDigQfW1vUjUuYL1+WzRkEEE+ZhwrzdbifrCd/EP0L0iV5utxH1hPfiHaECvaNYS8RmHYYdfFt+NBp0Fci44ebb8a5XGkZbmpHYRI6ErDwkJBrjwpeTdV2Hi6QukCN3xmS7SE3nN8iZuHrREu3fG5L9ITec3yJm4etERIi8jQbR3bphLSXPWZ2kndMLlp6itFL0fDWCuMvXwHc5JueiOeki9HFCqW/O22XzL/AHpVPindH5UPS5Wy3x22y+Zf71ypsU7o/KZpckqt7NOhy0aXay7cbM4/Uhp85yjbW3bjZnX6kJPSU1C1CNW9/IYuR5Q7NvL0FIJaUGzH74CrgzMbGNwDNv1SomTO2x8pnu2qWscdiM04+wVDSh2yPlM921Z3c110H1k99fynoTaAU4slvr/OmsucIUZ1C8RyQc4gYEs/pSLiqosCx7dsiZLPiWpXMu+Y2YgaAstsadsiZLOlajcx75j5iDoCLS5iF6/KZpKCCC0DLOFecbb+/wCfz7uhejivOFt/8Qn8+7QECvaNYS8aOOGHkN+JDCMflSTjsmZA+JKOKRluakdghpRJwsBwcXUlH4uFJNVkRh4Xds4Ni/SEhNHbH5uFrPSzDs2ZLuhN4++PyIes9XQBl/tOO6oOUNBV/L1nVqL91QuUdKvxcjYawUxl6+A5ciOciF6IXJgVKxb07bJfMv8AeuVOi7/+UzWerZby7bIGZd71yqER23nNM0uSNW9mlQ5aNJtaduRudf7uEn9FGWqGst+a73cNTAam6dqEa17ChqVgChry6Cg1qORQE/ddoKuDMosc7YDMu1CoaV3yPyt1GqUsYdrGadqlRMtvkbKbqNWcuprroSNkDtrvPpTaBjCUnXbY7zpGXOEfvgUZZDh3Ski4DGlY2JNYiqjrFZDBFiZLOlafcvO6Y+YgaAsvkd9iZLOlafcu75mMxB0BEpcxAK/KZpiCCC0TKOFecrbf4jPZ93QvRpXnO23+Izv4g+ugQMRaNYS9kc9uzbkD4lxw6V2M3Zivgt+Jd4EizUWwg40HKgwI7zscOAj1pOE/CrI4ww3xuS7oTWOdsfkQ9Z6cA7NuS7oTOL3cTJh6Xq6AsvNq76TMLKboV/LlndrxpMQcoLQUbDWimLvXwdJXF0BHDUwKlMt4O3QR/wAB945VMndBzbNLlarejuiFmfjKqbu+Dm2aXJGrezSoctGk2m4Zc5w6jFPtaoG0UVgOznwNVmaxN0rEI1r2JtYux27B2S7QUuGIs43a4mQ/VKuDMWkDsBmjqKLlxtkXKbqNUlJHYDNnVUdL93Gym6jVnLqbC6Dqa3x/nScv3Q8+hdmn7Y7z6USVdsh++BRnUxzMYvOm7UvMPFPOmwcqrYs2dkXbZEyWdK1G5Ud0zGZgrLJM7OJyM6VqdyjviYzMFFpcxC1flM05BBBaBlnCvOltp+sZ7PnoXotec7cD9YzufOhAxFo1hLyKmaE1w4gMFCDSuHDyojW+U8zepFmgb7GcTcApw1XIbHcZ9XUlOhofYVEH90CHYfL6guOB4z6upENeM846lET7Bmw9nUmtARSg4aJrG7uJkQ9L0tDqHjCaEGowcFEjFG2RMiHpcroGy32AO3wspvQtHDVndrUK+mYIrSrm4fWtKDUXD2iuLuXwEa1Ha1Ha1KNYmBUz233vqHmfiKqcQ7ec23S5XG6JBpMQj4UHmo8hUx/fBzTdLkjVvZpUOWjTrn2GDEyxqNVsaxVm5zC3M93CYxHmEOGekq2tam6ViEa3MYRrUlZBu0xc2/VKeNaizcC+hvbWl8xwrxVBRARgcl3AyNLUwlztkbKbqNT+W7gZHwqOgDZxspuo1Zq6myugvFYHOc7DUmpoSB5ggIAGK+5yixoDb9+DhPCeNKwZQHDTT1rrZxL2ONhZXOUOw+R3rXIkuAcHk4T1pSNAAxDSuZo7k+wSBKhpJANTSta8GLStOuTb/MZqCsukW0iRAMVGYKniNca1K5Nv8xmoPSr0uYgNflM05BBBaBlnF5zty/iU7njoXowrztbi36xnc8dAQMRaNYS8hZkbL+lvSjwTg/flXJkYf6W6CuwUm9jRQcitEW86EoOBcIxrhBGJvgyTpCZTI2x+RD1nJ447YMk6QmkwNsfkQ9Z6LEFMudqZ3XAyxoWpCAeI8xWKwo44HgGgxOoaimIg1CX7aPjX/rP+Zdp1fAssgdajqPNM2dsE8R5ilGwTxHmWKdtu8a/9aJ8yBm3eOf8ArP8AmRPMLsB8o+5arpeCYgD/AIT7wqik1mDmm6xTmJFGNzy44queXEDiFSaBMRGaJgkuABhtANRStXcKDJ+JtjMI+CKTNfuakdqvz593CVtbTjHOF5/dNswbY3FTugu9ss8aPT/2ixreFJZAJ4Zyk3nueg2kcY5whFcL12EdyeEcS8+GYZ4wen/tFMaGf52+n/tW8wuxXyj7hoR2v8s6qYQt8j5Y1Gp82NDoWtc3C0gAEcVKBMYHdxstuo1LLZjq6Du92TvPpKWgYkmcbvPpKWgDB5lSRZMSfhdzJSO1EPdJeMuMiYxlm7Y/kZoK0+5ONvmc3B6VmUrvj+Ruhafcp36ZzcHpRqXMX90AVuU/7qaWgggtAywFedrcB9ZTue6F6IK8+W4/xGczqBXtGMNcQcx3XmboKEPGhMYHYjiGEAkcPFworYlDWh5ilMuBoZjlwGBJuKI+LX/8KIYnLzFRRO5nANsGSdITWOKxXDjZD1nJxDiVfiPcnDQjhCQiHbnZEPWcrpA2x92hCGJgRxLs8BvMjzexYS3yVNK4CQMXnCZiYBGyc/zN6qKiTZdtId9rM8BvMuCDDB7lnqXIkOXDGFr3ve4EvaWO2OKgqcZxojYkPi9lTIilmKEQeEQ/UkyyDwXnOjdmZxHmK46M2mI8xUSJmdHYuC89SUbDhn+Vh5k3bFFO5PolFc9nC13mYV3ImY8EFngN5lwwmeA3mSZbLiG0t7L2Qk3zbwhrWjFhphJ5U0jxiASzsgwcROkKeE54x/2owAua0AjEU1lW7KNlt1GqQa6sME4y0E8GGiZSLtlGy26jVVZ5MsLvxu8+kpSHEAx8ibTFb51AcZwgihFa8OFBt9wg+pRoiYu87I04UrGceEUTUB3AD6kd7nH+Vx9HrXGiZnZYbY/kZoK0u5Pv0zkQelZjJh1+8ube1vaVI4Aa4lp1yTfZrJhfEi0l/ogFd/5M0xBBBPmacK87W9Rr2yM2QK1ikYCOADpXoaOy+aQCW1BFRjFRSo8q81WVlTDmI0Jm2XkRzeyPN65xDiCSKHhHGg1thnDJeJjLt/jYfSauifHgnnb1qw2k2tOn4seE53YHQWsdW9EUPDy4YCCKdz5cfkVxFyQ/am/of90vpyey/I06sE8nL8GXCeHgnnb1rnbzfBPO3rWp/RMftTf0P+6L9EZ+1N/Q/wC6mlP0/kmvT9X4MqiT44jzt602gRb+I9wH8rBSoJwE8XKtciXICf8A2m/o/wDdUC2e17tGbMFz+yksbEJYL0NDi6jSHHHgrjOMK3hcVxRxTjOWSYxdOfcd7PWuCc+472etP7EWN7YmIUu1hY6NfBjol7eEta55BLa0NGlXAXJ5jwoHO75FRRb2ReU4x4ORQRO/dd7PWjdvfcd7PWr59Esx4cDnd8iM25NMeHA53fIu6cuxXVh6ig9vfdd7PWh29913s9av/wBE0fxkH2vlRhcnj+Mg+18qmnL0k1Yeoz4z33Xc7etDt8+C7nb1rQ/onjeMg+18qO25PF8bB9F3yqacvSTVp+ozjt/7p529aBnz4J9Jq0j6JonjoXoO6kDclifaIf6bippy9JNan6jOWT5OAtpXhvgU27I5j4hABa5wNTXwQOhdbNguc1kOoDnNDiQ2oaSL6lMFeJaJana+J3s0GI9jLxkE38Jt+HVDhUOiYWuwYaDD5MSkYvPLI7KSSzzM+M6fBHOepGE+7iHr6lr4uTwfHxfRYgLk8D7RG5ofUu6UuxXzFPv+DIO33cQ9rqRhPP4h7XUtiZcrlx/5o39v5Uf6Lpfx0fnh/Kpoz7HPMU+/4Mb7efxDmd1LTbj00DEjhxAc5jKDCK3pdfXtcdKjnVCtohul52PLwhtcJzWh0Spc6rGuJ2NBTZcSuFy6WvpgX7i4taYoDG3oa5tG0cTUkEOPEpBOM0Sq1Km2a+urgQTpnHVUbLXPZSPGdGd2Rjnm+cGOAaXcJoQaEq3ILjSe51Sa2Ie1+1uBJhwgNIL6X73G+e4Nregu4hU4PKVMIILqWRG2+LAgggocAVULbbQ4c7FEYRHQol6GOIaHNcG1vatqMIqcNVb0FxpNZM7GTi80U21u0CHLRWRnRHRXw6lmxDGtLmlpdSpNaOPDwq5IILkYqKyR2U3J5sCCCCsVAgggoQCCCChALlF1BQhQbIXKpWJFdEY+LCv3F5Y28LQ5xq69qKgVJwKy2s2twpJhbBviXGrnvILnUxDAMAHF5VMoKvhSeZZzk1k2BBBBWKgQQQUIQVmrUpSaf2SPBDn0AvwXMcQMQcWkVphxpxYW1+Xla9rw72+oCSXOcQOCricClUFzJZ5nfE8sswIIILp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132" name="AutoShape 4" descr="data:image/jpeg;base64,/9j/4AAQSkZJRgABAQAAAQABAAD/2wCEAAkGBxQTEhQUEBQVFBQUFRUUFRQVFRQUFBQUFBcWFhUUFBQYHCggGBolHBUUITEhJSkrLi4uFx8zODMsNygtLisBCgoKDg0OGxAQGyskHRwvLCwsLCwsLCwsLCwsKzAsLCwsLCwsLCwsLCwsLCwsLCwsLCwsLCwsLCwsLCwsLDcsLP/AABEIAOwA1QMBIgACEQEDEQH/xAAcAAAABwEBAAAAAAAAAAAAAAAAAgMEBQYHAQj/xABQEAABAgMACgoOCAYCAgMAAAABAAIDBBEFBgcSITFyc7GyIiMkM0FRcZHB0RMUMjRSU2GBkqGis8LSFyVUYnSDk/A1QoKj0+Fj4kNEFYTx/8QAGQEAAgMBAAAAAAAAAAAAAAAAAwQAAgUB/8QALBEAAgECBAQFBQEBAAAAAAAAAAECAzIEERMxITNBURIUUmFxQoGhwfAjIv/aAAwDAQACEQMRAD8A3FBM7LzD4cGI+Ezsj2Mc5rK0vnAVAqseN12d8RLDl7JX3irKSjuXhBy2NtQWJfS9OeJlf7n+RD6XpzxUr/c/yKmrEJ5eZtqCxL6XZ3xUr/c/yIG65O+KleaJ/kXdWJPLzNtQWHRbsE6MUKU5on+RR8W65ZB7yA6XhAYqQyajlc52FTURXRlmegUFgP0nz/j4P6bF0XTp/wAfC/TZ1LmtEv5eXsb6gsD+kye+0Qv02dS4bpk99oh/pw+pc1ok8tL2N9QWBfSXPfaWfpw+pcN0ue+0t9CF8qmtEnlpexvyCwAXSp77S30IXyoG6PPfam+hC+VTWRPLS7o39BYD9I079rHoQvlRfpFnvtY9CD8qmsuzJ5aXdHoBBefnXQp77ZhyIR+FS0C6JOshYYjXvwbKIxl4a1OJlDioKV4DyLutE48PL2NrQWINuoT/AIUr+m750cXTZ7wpb9N3zrmvE75afsbYgsV+kye8OW9A/Oh9Jc94ct6B+dTXiTy0zakFi30lz3hS36bvnUtazb1PTEdsO9gvDiBsGOFBUXxcb/AA2+NeOi6q0WVdCSWZqaC4EEUCArzTdBgN/wDkpxrQ1oEUYhg2TWk4BSmGpXpcrzbb5/Ep4/8AK3VCDXtGcLeVvtTJ9H/a72nk+j/tO4sEsvSWij23zTXBS+c3D5atOBcDvLzN60q2zQyT2Gwk8n0D1odp5PonrR+zO4z6l1sU8fOOpTiTL2ETY6uItH9J60zhQzDeRgNWg4sVXU6FLQIpv70jGDh4EziM238saz1aLfFMHNLg0P3SY4/U3qQEoOP1N6lMWIsU6YeWNIaQ2+qa0pfNBxZXqWlWKuWQmgGYiOeeEN2I9Rr61yFOU+KJUrQhwZjglBxnmb1Lvag4zzN6lvjLncjTeyfKXGvOo6yVy2WcD2Jz4buUuHMaomhLuCWLh2MagWODgdkR5m9SWnbFhkRjL4kOgQ4pOxrfPvqjFiwBTNmLCvk4zoD3B5vQ8OAIwE0oQkLPDboX4OB8aBxWaYdSUkmupCvkxXA53s9SDZTynmb1K+Wq2idtARHRaMoKtaNlhFe6OLmPmV9lLn0kwUMMvynOPqJoixoyazBTxEIvIwftTyn2epc7X+8fZ6lv0e0ORcKdha3ytq0+zRVO2a5w2HDfEl4haGNLi19XtNBWle6HLV3IuuhLoVjioPcoFjLFteYhc51IcKJE/lFSxtRXBiUc6Sv4j60BaGDuWn+Rp4VPWvuvmxjxykc04qsTFzqR5g/eafZCD9OYfP8A6yI3tEYq+y3qRxID9tZ1J/PS5hRokMuFWmlQK14a4cWNICGTwu9Ij1BczfUtvsICQH7a3qXTIjyei3qS/avHX0iEUwiMT3Dl2Y61M/c5x7CbJCuK99Bq1e5bY4QI8ywUN7DgbKgBJcC44BiGFZjJRHXz2OGFt6aiuGteA4lsFpA3TMZuBqotG8BiH/wXZBBBPGccK83W7t+sp/PdAXpErzlbj/Ep7PdDUCvaNYS8Z2SbSFK5on+5FTKmPzqVss2sOVzI9cSKogjg5UpLc0YbDdjaJaG2qRANQOBOGqM6GY2j2eVjtKYzQ2wZtnvHqRptjM2ehMpsba3Ns97EV49fgDL9l7tEZt782deGt1WHWiDb35v42LcUxh7BLF3nUEEEcWMaumj6wOabpVetgbt0L8HL/GrHdNG7/wApulV62HfoX4OX+NIVLpfY06NkTU7mY3MORmhXFVG5sNzDkZqhW5OQtQhVvYFGWyjcsfNu0KTUdZ/DLRs27QrMojEbU4YpE8spFr5dgFCs7uLyQ/dtU9arif8AhIuqOpQEM7OLyQ/dNWb9Jrq4lbPt3XGyjoamTMFCpCzo3VFyjoao5vAqy3ZeOyF3mqbRHUxCv+ktwoMYDy8PWqrgdYjJg9njV8BnStctG77ms1LapWUS2/xciH0rV7RTuqZzMtqlMUb/AO7Ctfl/3cvKCCCfM04V5ztwH1jP08d0NXoxedra/wCIz2f6AEDEWjWFvEbKt2MsP+FvvIqinswnzqYsv/6+ZbrxVGOCTk+JpU9hkwVSrGVXWsSkEYVMzoYN2xmQ7oTOfG2MzTPexFING2MzbtITGyG+NzTPexVePX4AT/Ze7RRt7sj42Lb1iNo3fByfjYtvTGGsE8XeBBBBMCpkF0xu7/ym6Sq3Z/f4X4OX9d+rPdMG7hmm6SqvZt26IfklJf4khUvkadGyP3NYucd7D+nVCtdVU7nXeo5RqNVnLk5C1CFW9hi5MbMGsCLm36CnJcmlkTWFEyH6pVwaMZtZGxf5ZWJqKvQcL4v5fu2qwWuHYu/DRNQKvy42cb+j3bVmfSbK3JuzXfMXKOhqjm4wntmTuiJyn4VHsOFVa4llshaiMcHT5kQLkYmmBcOsEudui5EPpWqWgndUzmZbVWUSe/RKmuwZ0rVbn/fMxmZbVR6N4rX5b/upfkEEE+ZpwrzpbWfrGe/EdAXosrzpbaPrCf4+z9SBiLRrCXhLMnvfMs14qYEY/Onlm3UMGnBBZrRE3AwHkKSnuaUNhqTwJaG2n786aNfhoMSeQ1HwIdG+MyHaQmdkG7aM1D97FT1vdtyHaQmlkt9Gah+9iq8P0Bn+y9WjjdPmGuxbWFjFojN1jygazVs4TOGsE8XedXCgSiFyYFTK7po3a3MjWKqVld/b+FgDWVxult3XDPHB+MhVCyDdvH4eD8SQq3y+xp0eXE1a0DvQZXwMVhL1XLRjSUblHUYp1zk5C1CFW9h3PTeaNWPyHapXS5JRHYDku0FWKGPWD7g/h4mooCV3yPys921WCwwo12YiU9BQMrvkbgws921Z3RmwuhKWWO6InKehMoQwhPLK7/E5T0JpCxhVZZbChCLjBR4iRcVVHWwstvsTJZ0rVLnjqzMxmJbVWVyjaxYmSzpWpXOu+ZjMS+qj0eYhavy2aEgggnzMOFedraf4hPZ93qC9EledraBWyE9X7Q48yXxFo1hLxnZjHBH/AAs9RekwMB5EpZWlYOabpeijF5knI047DGGMITqHjSLAEtCOHzdSjIHaNsZku0hM7Jb7+VD95FTsHbGZLtITOf305qH7yIrw/QGf7NDtA77bydIWvlyyG0Lvtn74lrJcmcNYJ4y9fAYuRHORHPRHPTAoZ9dJ75hZg+8Kp0+d0DMQfiVxuid8Qcy73hVOnBun/wCvC0uSFW9mnQ5cTUbTDuRuUdVimHOUJaidyMy3arFKOem4WoRq3sO56IHaDoKTc5chO2Q8+gq4Myqxxo05iJqKvQN8j8rNRqn5M8XinjnYVAy++R+Vnu2rO6M2ESllHbe/lPQmrMYTiye/P5T0JrDxhVZ1C0bEmxJpgS8fF+/KmxdgXFsde4aRdtkXJZ0rUbm53THzEvqrK5I7ZEyWdK1K5od0R8xL6oRqXMF6/LZoyCCCfMw4V50tq/iE9n3dK9FlecrbnfWE75Jh2k9aXxFo1hLxtZH/AMWbZ8a5wHkRp3HCzbfiRWjHyFJS3NOOw2ARzQAFECUe2ooukAx22MyXdCQsiykaIOKGwc0SIEtJuLI0N1QaAkAgEGlKgg40SysS+mIzjTCxhwAAd3ExAAU5kWPUXluX+0TvqH++JamXLK7Ru+Ya01zkbDWCuMvXwHc5JuciOck3OTAqUu6Dv8v5YRHPFKpsbDMgCtTBhD1u4ArnbxFLZiWcDQiE44qjfSMIVMEV7Zzsl8b4sY6vFfF1dKTqXs0KOemjTLVTuRmW7VYpFz1FWtRCZRhOMxHk8t6xPXOTMLUJ1b2Hc9dl3bIfvgKQc5GlnbNv74CrFDM7HClfLCfqOUHIsLoscAEmrTgB4IbVMWPie7dqFRdiJh0OPHdDcWk0bUcRhtWf3NXosh3ZLfn+foTeFwcqXsi7bnefoTaEcSqy62Fo+JNgE4iuwJBvD++NcWx17iUnvkTJZ0rVLmg3RG8sCB6mt61lMjvr8lnxLVrmjtvjDigQfW1vUjUuYL1+WzRkEEE+ZhwrzdbifrCd/EP0L0iV5utxH1hPfiHaECvaNYS8RmHYYdfFt+NBp0Fci44ebb8a5XGkZbmpHYRI6ErDwkJBrjwpeTdV2Hi6QukCN3xmS7SE3nN8iZuHrREu3fG5L9ITec3yJm4etERIi8jQbR3bphLSXPWZ2kndMLlp6itFL0fDWCuMvXwHc5JueiOeki9HFCqW/O22XzL/AHpVPindH5UPS5Wy3x22y+Zf71ypsU7o/KZpckqt7NOhy0aXay7cbM4/Uhp85yjbW3bjZnX6kJPSU1C1CNW9/IYuR5Q7NvL0FIJaUGzH74CrgzMbGNwDNv1SomTO2x8pnu2qWscdiM04+wVDSh2yPlM921Z3c110H1k99fynoTaAU4slvr/OmsucIUZ1C8RyQc4gYEs/pSLiqosCx7dsiZLPiWpXMu+Y2YgaAstsadsiZLOlajcx75j5iDoCLS5iF6/KZpKCCC0DLOFecbb+/wCfz7uhejivOFt/8Qn8+7QECvaNYS8aOOGHkN+JDCMflSTjsmZA+JKOKRluakdghpRJwsBwcXUlH4uFJNVkRh4Xds4Ni/SEhNHbH5uFrPSzDs2ZLuhN4++PyIes9XQBl/tOO6oOUNBV/L1nVqL91QuUdKvxcjYawUxl6+A5ciOciF6IXJgVKxb07bJfMv8AeuVOi7/+UzWerZby7bIGZd71yqER23nNM0uSNW9mlQ5aNJtaduRudf7uEn9FGWqGst+a73cNTAam6dqEa17ChqVgChry6Cg1qORQE/ddoKuDMosc7YDMu1CoaV3yPyt1GqUsYdrGadqlRMtvkbKbqNWcuprroSNkDtrvPpTaBjCUnXbY7zpGXOEfvgUZZDh3Ski4DGlY2JNYiqjrFZDBFiZLOlafcvO6Y+YgaAsvkd9iZLOlafcu75mMxB0BEpcxAK/KZpiCCC0TKOFecrbf4jPZ93QvRpXnO23+Izv4g+ugQMRaNYS9kc9uzbkD4lxw6V2M3Zivgt+Jd4EizUWwg40HKgwI7zscOAj1pOE/CrI4ww3xuS7oTWOdsfkQ9Z6cA7NuS7oTOL3cTJh6Xq6AsvNq76TMLKboV/LlndrxpMQcoLQUbDWimLvXwdJXF0BHDUwKlMt4O3QR/wAB945VMndBzbNLlarejuiFmfjKqbu+Dm2aXJGrezSoctGk2m4Zc5w6jFPtaoG0UVgOznwNVmaxN0rEI1r2JtYux27B2S7QUuGIs43a4mQ/VKuDMWkDsBmjqKLlxtkXKbqNUlJHYDNnVUdL93Gym6jVnLqbC6Dqa3x/nScv3Q8+hdmn7Y7z6USVdsh++BRnUxzMYvOm7UvMPFPOmwcqrYs2dkXbZEyWdK1G5Ud0zGZgrLJM7OJyM6VqdyjviYzMFFpcxC1flM05BBBaBlnCvOltp+sZ7PnoXotec7cD9YzufOhAxFo1hLyKmaE1w4gMFCDSuHDyojW+U8zepFmgb7GcTcApw1XIbHcZ9XUlOhofYVEH90CHYfL6guOB4z6upENeM846lET7Bmw9nUmtARSg4aJrG7uJkQ9L0tDqHjCaEGowcFEjFG2RMiHpcroGy32AO3wspvQtHDVndrUK+mYIrSrm4fWtKDUXD2iuLuXwEa1Ha1Ha1KNYmBUz233vqHmfiKqcQ7ec23S5XG6JBpMQj4UHmo8hUx/fBzTdLkjVvZpUOWjTrn2GDEyxqNVsaxVm5zC3M93CYxHmEOGekq2tam6ViEa3MYRrUlZBu0xc2/VKeNaizcC+hvbWl8xwrxVBRARgcl3AyNLUwlztkbKbqNT+W7gZHwqOgDZxspuo1Zq6myugvFYHOc7DUmpoSB5ggIAGK+5yixoDb9+DhPCeNKwZQHDTT1rrZxL2ONhZXOUOw+R3rXIkuAcHk4T1pSNAAxDSuZo7k+wSBKhpJANTSta8GLStOuTb/MZqCsukW0iRAMVGYKniNca1K5Nv8xmoPSr0uYgNflM05BBBaBlnF5zty/iU7njoXowrztbi36xnc8dAQMRaNYS8hZkbL+lvSjwTg/flXJkYf6W6CuwUm9jRQcitEW86EoOBcIxrhBGJvgyTpCZTI2x+RD1nJ447YMk6QmkwNsfkQ9Z6LEFMudqZ3XAyxoWpCAeI8xWKwo44HgGgxOoaimIg1CX7aPjX/rP+Zdp1fAssgdajqPNM2dsE8R5ilGwTxHmWKdtu8a/9aJ8yBm3eOf8ArP8AmRPMLsB8o+5arpeCYgD/AIT7wqik1mDmm6xTmJFGNzy44queXEDiFSaBMRGaJgkuABhtANRStXcKDJ+JtjMI+CKTNfuakdqvz593CVtbTjHOF5/dNswbY3FTugu9ss8aPT/2ixreFJZAJ4Zyk3nueg2kcY5whFcL12EdyeEcS8+GYZ4wen/tFMaGf52+n/tW8wuxXyj7hoR2v8s6qYQt8j5Y1Gp82NDoWtc3C0gAEcVKBMYHdxstuo1LLZjq6Du92TvPpKWgYkmcbvPpKWgDB5lSRZMSfhdzJSO1EPdJeMuMiYxlm7Y/kZoK0+5ONvmc3B6VmUrvj+Ruhafcp36ZzcHpRqXMX90AVuU/7qaWgggtAywFedrcB9ZTue6F6IK8+W4/xGczqBXtGMNcQcx3XmboKEPGhMYHYjiGEAkcPFworYlDWh5ilMuBoZjlwGBJuKI+LX/8KIYnLzFRRO5nANsGSdITWOKxXDjZD1nJxDiVfiPcnDQjhCQiHbnZEPWcrpA2x92hCGJgRxLs8BvMjzexYS3yVNK4CQMXnCZiYBGyc/zN6qKiTZdtId9rM8BvMuCDDB7lnqXIkOXDGFr3ve4EvaWO2OKgqcZxojYkPi9lTIilmKEQeEQ/UkyyDwXnOjdmZxHmK46M2mI8xUSJmdHYuC89SUbDhn+Vh5k3bFFO5PolFc9nC13mYV3ImY8EFngN5lwwmeA3mSZbLiG0t7L2Qk3zbwhrWjFhphJ5U0jxiASzsgwcROkKeE54x/2owAua0AjEU1lW7KNlt1GqQa6sME4y0E8GGiZSLtlGy26jVVZ5MsLvxu8+kpSHEAx8ibTFb51AcZwgihFa8OFBt9wg+pRoiYu87I04UrGceEUTUB3AD6kd7nH+Vx9HrXGiZnZYbY/kZoK0u5Pv0zkQelZjJh1+8ube1vaVI4Aa4lp1yTfZrJhfEi0l/ogFd/5M0xBBBPmacK87W9Rr2yM2QK1ikYCOADpXoaOy+aQCW1BFRjFRSo8q81WVlTDmI0Jm2XkRzeyPN65xDiCSKHhHGg1thnDJeJjLt/jYfSauifHgnnb1qw2k2tOn4seE53YHQWsdW9EUPDy4YCCKdz5cfkVxFyQ/am/of90vpyey/I06sE8nL8GXCeHgnnb1rnbzfBPO3rWp/RMftTf0P+6L9EZ+1N/Q/wC6mlP0/kmvT9X4MqiT44jzt602gRb+I9wH8rBSoJwE8XKtciXICf8A2m/o/wDdUC2e17tGbMFz+yksbEJYL0NDi6jSHHHgrjOMK3hcVxRxTjOWSYxdOfcd7PWuCc+472etP7EWN7YmIUu1hY6NfBjol7eEta55BLa0NGlXAXJ5jwoHO75FRRb2ReU4x4ORQRO/dd7PWjdvfcd7PWr59Esx4cDnd8iM25NMeHA53fIu6cuxXVh6ig9vfdd7PWh29913s9av/wBE0fxkH2vlRhcnj+Mg+18qmnL0k1Yeoz4z33Xc7etDt8+C7nb1rQ/onjeMg+18qO25PF8bB9F3yqacvSTVp+ozjt/7p529aBnz4J9Jq0j6JonjoXoO6kDclifaIf6bippy9JNan6jOWT5OAtpXhvgU27I5j4hABa5wNTXwQOhdbNguc1kOoDnNDiQ2oaSL6lMFeJaJana+J3s0GI9jLxkE38Jt+HVDhUOiYWuwYaDD5MSkYvPLI7KSSzzM+M6fBHOepGE+7iHr6lr4uTwfHxfRYgLk8D7RG5ofUu6UuxXzFPv+DIO33cQ9rqRhPP4h7XUtiZcrlx/5o39v5Uf6Lpfx0fnh/Kpoz7HPMU+/4Mb7efxDmd1LTbj00DEjhxAc5jKDCK3pdfXtcdKjnVCtohul52PLwhtcJzWh0Spc6rGuJ2NBTZcSuFy6WvpgX7i4taYoDG3oa5tG0cTUkEOPEpBOM0Sq1Km2a+urgQTpnHVUbLXPZSPGdGd2Rjnm+cGOAaXcJoQaEq3ILjSe51Sa2Ie1+1uBJhwgNIL6X73G+e4Nregu4hU4PKVMIILqWRG2+LAgggocAVULbbQ4c7FEYRHQol6GOIaHNcG1vatqMIqcNVb0FxpNZM7GTi80U21u0CHLRWRnRHRXw6lmxDGtLmlpdSpNaOPDwq5IILkYqKyR2U3J5sCCCCsVAgggoQCCCChALlF1BQhQbIXKpWJFdEY+LCv3F5Y28LQ5xq69qKgVJwKy2s2twpJhbBviXGrnvILnUxDAMAHF5VMoKvhSeZZzk1k2BBBBWKgQQQUIQVmrUpSaf2SPBDn0AvwXMcQMQcWkVphxpxYW1+Xla9rw72+oCSXOcQOCricClUFzJZ5nfE8sswIIILpw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00298" y="357166"/>
            <a:ext cx="621510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4876" y="1071546"/>
            <a:ext cx="36920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40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Собери вещи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 flipH="1">
            <a:off x="6429388" y="2357430"/>
            <a:ext cx="2374198" cy="359726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02863" y="4930347"/>
            <a:ext cx="55721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2400" b="1" dirty="0" smtClean="0">
              <a:ln w="11430">
                <a:noFill/>
              </a:ln>
              <a:solidFill>
                <a:srgbClr val="7030A0"/>
              </a:solidFill>
            </a:endParaRPr>
          </a:p>
        </p:txBody>
      </p:sp>
      <p:pic>
        <p:nvPicPr>
          <p:cNvPr id="12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714488"/>
            <a:ext cx="1857388" cy="2053741"/>
          </a:xfrm>
          <a:prstGeom prst="rect">
            <a:avLst/>
          </a:prstGeom>
          <a:noFill/>
        </p:spPr>
      </p:pic>
      <p:pic>
        <p:nvPicPr>
          <p:cNvPr id="13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714488"/>
            <a:ext cx="1857388" cy="2053741"/>
          </a:xfrm>
          <a:prstGeom prst="rect">
            <a:avLst/>
          </a:prstGeom>
          <a:noFill/>
        </p:spPr>
      </p:pic>
      <p:pic>
        <p:nvPicPr>
          <p:cNvPr id="14" name="Picture 2" descr="http://www.vseodetyah.com/editorfiles/kak-vybrat-sportivnyy-kostyum-dlya-rebenka-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8384">
            <a:off x="3914111" y="3731164"/>
            <a:ext cx="1872893" cy="1393644"/>
          </a:xfrm>
          <a:prstGeom prst="rect">
            <a:avLst/>
          </a:prstGeom>
          <a:noFill/>
        </p:spPr>
      </p:pic>
      <p:pic>
        <p:nvPicPr>
          <p:cNvPr id="15" name="Рисунок 14" descr="http://static2.insales.ru/images/products/1/4572/12825052/%D1%80%D0%B5%D0%B7%D0%B8%D0%BD%D0%BE%D0%B2%D1%8B%D0%B5_%D1%81%D0%B0%D0%BF%D0%BE%D0%B3%D0%B8_Little_Pals_%D0%A0%D0%BE%D0%B7%D0%BE%D0%B2%D1%8B%D0%B5_02-1000x100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229200"/>
            <a:ext cx="1260996" cy="1225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liliafisher.ru/image/cache/data/Fetrovie_shlyapy/shirokopolaya_shlyapa-700x700.jpg"/>
          <p:cNvPicPr/>
          <p:nvPr/>
        </p:nvPicPr>
        <p:blipFill>
          <a:blip r:embed="rId7" cstate="print"/>
          <a:srcRect l="13258" t="21935" r="11174" b="22581"/>
          <a:stretch>
            <a:fillRect/>
          </a:stretch>
        </p:blipFill>
        <p:spPr bwMode="auto">
          <a:xfrm>
            <a:off x="2987824" y="5301208"/>
            <a:ext cx="1440160" cy="114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static.diary.ru/userdir/1/4/4/6/1446447/4838409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91680" y="4365104"/>
            <a:ext cx="1656184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www.100sporta.ru/upload/goods/11698_243430_kama_shapka_ag10.jpg"/>
          <p:cNvPicPr/>
          <p:nvPr/>
        </p:nvPicPr>
        <p:blipFill>
          <a:blip r:embed="rId9" cstate="print"/>
          <a:srcRect l="13772" r="13133" b="2445"/>
          <a:stretch>
            <a:fillRect/>
          </a:stretch>
        </p:blipFill>
        <p:spPr bwMode="auto">
          <a:xfrm rot="20680979">
            <a:off x="774847" y="527948"/>
            <a:ext cx="1063628" cy="968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000100" y="1928802"/>
            <a:ext cx="78581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928926" y="1928802"/>
            <a:ext cx="785818" cy="1428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000100" y="1928802"/>
            <a:ext cx="72808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00364" y="2000240"/>
            <a:ext cx="6429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3372" y="1785926"/>
            <a:ext cx="4357718" cy="15081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Дифференциация звуков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 - Ш</a:t>
            </a:r>
          </a:p>
          <a:p>
            <a:pPr algn="ctr"/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4" name="Picture 2" descr="http://mamacitaurbanita.files.wordpress.com/2013/06/nat_5653_01_9102_1.jpg"/>
          <p:cNvPicPr>
            <a:picLocks noChangeAspect="1" noChangeArrowheads="1"/>
          </p:cNvPicPr>
          <p:nvPr/>
        </p:nvPicPr>
        <p:blipFill>
          <a:blip r:embed="rId10" cstate="print"/>
          <a:stretch>
            <a:fillRect/>
          </a:stretch>
        </p:blipFill>
        <p:spPr bwMode="auto">
          <a:xfrm>
            <a:off x="5004048" y="5301208"/>
            <a:ext cx="1554488" cy="1165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500042"/>
            <a:ext cx="3546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5429264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pic>
        <p:nvPicPr>
          <p:cNvPr id="2054" name="Picture 6" descr="http://s4.golloscdn.com/8160/Prod/1302536/Logo/535817.JPG"/>
          <p:cNvPicPr>
            <a:picLocks noChangeAspect="1" noChangeArrowheads="1"/>
          </p:cNvPicPr>
          <p:nvPr/>
        </p:nvPicPr>
        <p:blipFill>
          <a:blip r:embed="rId10" cstate="print"/>
          <a:srcRect t="13928" b="14286"/>
          <a:stretch>
            <a:fillRect/>
          </a:stretch>
        </p:blipFill>
        <p:spPr bwMode="auto">
          <a:xfrm>
            <a:off x="785786" y="4500570"/>
            <a:ext cx="2209870" cy="1823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04758" y="649843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90751E-6 L 0.59254 -0.393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600" y="-1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6" grpId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dirty="0"/>
          </a:p>
        </p:txBody>
      </p:sp>
      <p:pic>
        <p:nvPicPr>
          <p:cNvPr id="6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7554" y="5357826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pic>
        <p:nvPicPr>
          <p:cNvPr id="28674" name="Picture 2" descr="http://mamacitaurbanita.files.wordpress.com/2013/06/nat_5653_01_9102_1.jpg"/>
          <p:cNvPicPr>
            <a:picLocks noChangeAspect="1" noChangeArrowheads="1"/>
          </p:cNvPicPr>
          <p:nvPr/>
        </p:nvPicPr>
        <p:blipFill>
          <a:blip r:embed="rId10" cstate="print"/>
          <a:srcRect l="3516" t="6250" r="3906" b="7812"/>
          <a:stretch>
            <a:fillRect/>
          </a:stretch>
        </p:blipFill>
        <p:spPr bwMode="auto">
          <a:xfrm>
            <a:off x="714348" y="4429132"/>
            <a:ext cx="2319787" cy="18842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52400" y="6500007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24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4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  <p:bldP spid="15" grpId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pic>
        <p:nvPicPr>
          <p:cNvPr id="17" name="Рисунок 16" descr="C:\Users\User\Pictures\img030.jpg"/>
          <p:cNvPicPr/>
          <p:nvPr/>
        </p:nvPicPr>
        <p:blipFill>
          <a:blip r:embed="rId5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6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3108" y="5000636"/>
            <a:ext cx="466986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Спасибо!</a:t>
            </a:r>
            <a:endParaRPr lang="ru-RU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12" name="j0214098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325927" y="6557489"/>
            <a:ext cx="304800" cy="304800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428604"/>
            <a:ext cx="392909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Помоги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ru-RU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аше правильно разложить вещи по шкафам</a:t>
            </a:r>
            <a:endParaRPr lang="ru-RU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auto">
          <a:xfrm>
            <a:off x="500034" y="2928934"/>
            <a:ext cx="2374198" cy="3597269"/>
          </a:xfrm>
          <a:prstGeom prst="rect">
            <a:avLst/>
          </a:prstGeom>
          <a:noFill/>
        </p:spPr>
      </p:pic>
      <p:pic>
        <p:nvPicPr>
          <p:cNvPr id="8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8732" y="428604"/>
            <a:ext cx="2196671" cy="2428892"/>
          </a:xfrm>
          <a:prstGeom prst="rect">
            <a:avLst/>
          </a:prstGeom>
          <a:noFill/>
        </p:spPr>
      </p:pic>
      <p:pic>
        <p:nvPicPr>
          <p:cNvPr id="9" name="Picture 2" descr="http://img0.liveinternet.ru/images/attach/c/2/74/200/74200780_3871673_shkaf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58" y="357166"/>
            <a:ext cx="2196671" cy="2428892"/>
          </a:xfrm>
          <a:prstGeom prst="rect">
            <a:avLst/>
          </a:prstGeom>
          <a:noFill/>
        </p:spPr>
      </p:pic>
      <p:pic>
        <p:nvPicPr>
          <p:cNvPr id="10" name="Рисунок 9" descr="http://www.100sporta.ru/upload/goods/11698_243430_kama_shapka_ag10.jpg"/>
          <p:cNvPicPr/>
          <p:nvPr/>
        </p:nvPicPr>
        <p:blipFill>
          <a:blip r:embed="rId6" cstate="print"/>
          <a:srcRect l="13772" r="13133" b="2445"/>
          <a:stretch>
            <a:fillRect/>
          </a:stretch>
        </p:blipFill>
        <p:spPr bwMode="auto">
          <a:xfrm>
            <a:off x="5643570" y="3143248"/>
            <a:ext cx="85725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hubka1.ru/uploads/taginator/Aug-2013/shuba-sobol-cena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77820">
            <a:off x="2964992" y="3497342"/>
            <a:ext cx="1117784" cy="133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liliafisher.ru/image/cache/data/Fetrovie_shlyapy/shirokopolaya_shlyapa-700x700.jpg"/>
          <p:cNvPicPr/>
          <p:nvPr/>
        </p:nvPicPr>
        <p:blipFill>
          <a:blip r:embed="rId8" cstate="print"/>
          <a:srcRect l="13258" t="21935" r="11174" b="22581"/>
          <a:stretch>
            <a:fillRect/>
          </a:stretch>
        </p:blipFill>
        <p:spPr bwMode="auto">
          <a:xfrm>
            <a:off x="6929454" y="2786058"/>
            <a:ext cx="1196844" cy="89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.diary.ru/userdir/1/4/4/6/1446447/48384094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2000240"/>
            <a:ext cx="1438743" cy="9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static2.insales.ru/images/products/1/4572/12825052/%D1%80%D0%B5%D0%B7%D0%B8%D0%BD%D0%BE%D0%B2%D1%8B%D0%B5_%D1%81%D0%B0%D0%BF%D0%BE%D0%B3%D0%B8_Little_Pals_%D0%A0%D0%BE%D0%B7%D0%BE%D0%B2%D1%8B%D0%B5_02-1000x100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28926" y="5572140"/>
            <a:ext cx="1044854" cy="90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000100" y="571480"/>
            <a:ext cx="92869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143768" y="642918"/>
            <a:ext cx="928694" cy="17145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000100" y="642918"/>
            <a:ext cx="92869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785794"/>
            <a:ext cx="80502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" name="Рисунок 19" descr="http://i3.storeland.net/1/536/5354742/afacdb/rubashka-krasnaja-v-chernuju-kletku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0758336">
            <a:off x="4264636" y="3033156"/>
            <a:ext cx="998159" cy="112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http://www.vseodetyah.com/editorfiles/kak-vybrat-sportivnyy-kostyum-dlya-rebenka-0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28384">
            <a:off x="2574115" y="1928891"/>
            <a:ext cx="1555172" cy="1157224"/>
          </a:xfrm>
          <a:prstGeom prst="rect">
            <a:avLst/>
          </a:prstGeom>
          <a:noFill/>
        </p:spPr>
      </p:pic>
      <p:pic>
        <p:nvPicPr>
          <p:cNvPr id="22" name="Picture 2" descr="http://www.baby-knitting.ru/wp-content/uploads/2014/07/74293100_x_2dbc85f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58082" y="3714752"/>
            <a:ext cx="1031664" cy="1074539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/>
        </p:nvSpPr>
        <p:spPr>
          <a:xfrm>
            <a:off x="3500430" y="4143380"/>
            <a:ext cx="39290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Назови картинку, определи наличие в слове звука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или 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[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</a:t>
            </a:r>
            <a:r>
              <a:rPr lang="en-US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] 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выбери нужный шкаф</a:t>
            </a: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5" name="Picture 2" descr="http://mamacitaurbanita.files.wordpress.com/2013/06/nat_5653_01_9102_1.jpg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7429520" y="5000636"/>
            <a:ext cx="1209658" cy="9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500042"/>
            <a:ext cx="3546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5429264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100sporta.ru/upload/goods/11698_243430_kama_shapka_ag10.jpg"/>
          <p:cNvPicPr/>
          <p:nvPr/>
        </p:nvPicPr>
        <p:blipFill>
          <a:blip r:embed="rId8" cstate="print"/>
          <a:srcRect l="13772" r="13133" b="2445"/>
          <a:stretch>
            <a:fillRect/>
          </a:stretch>
        </p:blipFill>
        <p:spPr bwMode="auto">
          <a:xfrm>
            <a:off x="785786" y="4429132"/>
            <a:ext cx="2071702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8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8596" y="357166"/>
            <a:ext cx="304800" cy="304800"/>
          </a:xfrm>
          <a:prstGeom prst="rect">
            <a:avLst/>
          </a:prstGeom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275387" y="646828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39306E-6 L 0.59862 -0.3225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00" y="-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6" grpId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dirty="0"/>
          </a:p>
        </p:txBody>
      </p:sp>
      <p:pic>
        <p:nvPicPr>
          <p:cNvPr id="6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7554" y="5286388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7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Pictures\img029.jpg"/>
          <p:cNvPicPr/>
          <p:nvPr/>
        </p:nvPicPr>
        <p:blipFill>
          <a:blip r:embed="rId8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static2.insales.ru/images/products/1/4572/12825052/%D1%80%D0%B5%D0%B7%D0%B8%D0%BD%D0%BE%D0%B2%D1%8B%D0%B5_%D1%81%D0%B0%D0%BF%D0%BE%D0%B3%D0%B8_Little_Pals_%D0%A0%D0%BE%D0%B7%D0%BE%D0%B2%D1%8B%D0%B5_02-1000x1000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28662" y="4357694"/>
            <a:ext cx="1857388" cy="1805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9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57158" y="785794"/>
            <a:ext cx="304800" cy="304800"/>
          </a:xfrm>
          <a:prstGeom prst="rect">
            <a:avLst/>
          </a:prstGeom>
        </p:spPr>
      </p:pic>
      <p:pic>
        <p:nvPicPr>
          <p:cNvPr id="19" name="колокольчик- 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MS900116613[2]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38110" y="1214422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20231E-7 L -4.44444E-6 -0.332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4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15" grpId="0"/>
      <p:bldP spid="15" grpId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500042"/>
            <a:ext cx="3546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5429264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static.diary.ru/userdir/1/4/4/6/1446447/48384094.jpg"/>
          <p:cNvPicPr/>
          <p:nvPr/>
        </p:nvPicPr>
        <p:blipFill>
          <a:blip r:embed="rId8" cstate="print"/>
          <a:srcRect r="9567"/>
          <a:stretch>
            <a:fillRect/>
          </a:stretch>
        </p:blipFill>
        <p:spPr bwMode="auto">
          <a:xfrm>
            <a:off x="785786" y="4500570"/>
            <a:ext cx="2214578" cy="1857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6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61822" y="509566"/>
            <a:ext cx="304800" cy="304800"/>
          </a:xfrm>
          <a:prstGeom prst="rect">
            <a:avLst/>
          </a:prstGeom>
        </p:spPr>
      </p:pic>
      <p:pic>
        <p:nvPicPr>
          <p:cNvPr id="22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38110" y="928670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1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44509E-6 L 0.58438 -0.3648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-1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6" grpId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500042"/>
            <a:ext cx="3546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8992" y="5286388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7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8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kreativbongeszde.weebly.com/uploads/1/3/2/8/13283737/221514_ori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4572008"/>
            <a:ext cx="2125009" cy="1643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1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57158" y="500042"/>
            <a:ext cx="304800" cy="304800"/>
          </a:xfrm>
          <a:prstGeom prst="rect">
            <a:avLst/>
          </a:prstGeom>
        </p:spPr>
      </p:pic>
      <p:pic>
        <p:nvPicPr>
          <p:cNvPr id="21" name="колокольчик- Молодец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2" cstate="print"/>
          <a:stretch>
            <a:fillRect/>
          </a:stretch>
        </p:blipFill>
        <p:spPr>
          <a:xfrm>
            <a:off x="428596" y="785794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MS900116613[2]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38110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52601E-6 L 0.59063 -0.348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6" grpId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dirty="0"/>
          </a:p>
        </p:txBody>
      </p:sp>
      <p:pic>
        <p:nvPicPr>
          <p:cNvPr id="6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428992" y="5286388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http://www.vseodetyah.com/editorfiles/kak-vybrat-sportivnyy-kostyum-dlya-rebenka-09.jpg"/>
          <p:cNvPicPr>
            <a:picLocks noChangeAspect="1" noChangeArrowheads="1"/>
          </p:cNvPicPr>
          <p:nvPr/>
        </p:nvPicPr>
        <p:blipFill>
          <a:blip r:embed="rId8" cstate="print"/>
          <a:srcRect l="2615" r="3238"/>
          <a:stretch>
            <a:fillRect/>
          </a:stretch>
        </p:blipFill>
        <p:spPr bwMode="auto">
          <a:xfrm>
            <a:off x="714348" y="4470620"/>
            <a:ext cx="2428892" cy="191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000364" y="5214950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428596" y="428604"/>
            <a:ext cx="304800" cy="304800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38110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4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  <p:bldP spid="15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pic>
        <p:nvPicPr>
          <p:cNvPr id="7" name="Picture 6" descr="http://ekladata.com/o3kakq2qpfeOQ_-Xzm7x31vYMqY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2857488" y="500042"/>
            <a:ext cx="35469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5429264"/>
            <a:ext cx="23006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3.storeland.net/1/536/5354742/afacdb/rubashka-krasnaja-v-chernuju-kletku.jpg"/>
          <p:cNvPicPr/>
          <p:nvPr/>
        </p:nvPicPr>
        <p:blipFill>
          <a:blip r:embed="rId8" cstate="print"/>
          <a:srcRect l="7407" r="7407"/>
          <a:stretch>
            <a:fillRect/>
          </a:stretch>
        </p:blipFill>
        <p:spPr bwMode="auto">
          <a:xfrm>
            <a:off x="857224" y="4357694"/>
            <a:ext cx="2071702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8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261945" y="347642"/>
            <a:ext cx="304800" cy="304800"/>
          </a:xfrm>
          <a:prstGeom prst="rect">
            <a:avLst/>
          </a:prstGeom>
        </p:spPr>
      </p:pic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338110" y="92867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17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2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0.59063 -0.3697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6" grpId="0"/>
      <p:bldP spid="16" grpId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Шаблоны презентаций &quot;Универсальные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Выбери шкаф</a:t>
            </a:r>
            <a:endParaRPr lang="ru-RU" sz="4000" dirty="0"/>
          </a:p>
        </p:txBody>
      </p:sp>
      <p:pic>
        <p:nvPicPr>
          <p:cNvPr id="6" name="Picture 6" descr="http://ekladata.com/o3kakq2qpfeOQ_-Xzm7x31vYMqY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flipH="1">
            <a:off x="3428992" y="1500174"/>
            <a:ext cx="2374198" cy="359726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357554" y="5357826"/>
            <a:ext cx="23006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Неверно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17" name="Рисунок 16" descr="C:\Users\User\Pictures\img030.jpg"/>
          <p:cNvPicPr/>
          <p:nvPr/>
        </p:nvPicPr>
        <p:blipFill>
          <a:blip r:embed="rId6" cstate="print"/>
          <a:srcRect l="15055" t="13281" r="56673" b="65153"/>
          <a:stretch>
            <a:fillRect/>
          </a:stretch>
        </p:blipFill>
        <p:spPr bwMode="auto">
          <a:xfrm>
            <a:off x="64291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User\Pictures\img029.jpg"/>
          <p:cNvPicPr/>
          <p:nvPr/>
        </p:nvPicPr>
        <p:blipFill>
          <a:blip r:embed="rId7" cstate="print"/>
          <a:srcRect l="14910" t="44166" r="56841" b="34148"/>
          <a:stretch>
            <a:fillRect/>
          </a:stretch>
        </p:blipFill>
        <p:spPr bwMode="auto">
          <a:xfrm>
            <a:off x="6000760" y="1357298"/>
            <a:ext cx="25717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baby-knitting.ru/wp-content/uploads/2014/07/74293100_x_2dbc85f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4357694"/>
            <a:ext cx="2000264" cy="2003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3000364" y="535782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" name="drumroll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357158" y="357166"/>
            <a:ext cx="304800" cy="304800"/>
          </a:xfrm>
          <a:prstGeom prst="rect">
            <a:avLst/>
          </a:prstGeo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735035" y="6072206"/>
            <a:ext cx="1042416" cy="427801"/>
          </a:xfrm>
          <a:prstGeom prst="actionButtonForwardNex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MS900116613[2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52400" y="6566045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96532E-6 L -0.00243 -0.3861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1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0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4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5" grpId="0"/>
      <p:bldP spid="15" grpId="1"/>
      <p:bldP spid="10" grpId="0"/>
    </p:bldLst>
  </p:timing>
</p:sld>
</file>

<file path=ppt/theme/theme1.xml><?xml version="1.0" encoding="utf-8"?>
<a:theme xmlns:a="http://schemas.openxmlformats.org/drawingml/2006/main" name="Интерактивная игра Собери вещи (диффер. с-ш)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030A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Интерактивная игра Собери вещи (диффер. с-ш)</Template>
  <TotalTime>1</TotalTime>
  <Words>89</Words>
  <Application>Microsoft Office PowerPoint</Application>
  <PresentationFormat>Экран (4:3)</PresentationFormat>
  <Paragraphs>38</Paragraphs>
  <Slides>12</Slides>
  <Notes>1</Notes>
  <HiddenSlides>0</HiddenSlides>
  <MMClips>21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Интерактивная игра Собери вещи (диффер. с-ш)</vt:lpstr>
      <vt:lpstr>Слайд 1</vt:lpstr>
      <vt:lpstr>Слайд 2</vt:lpstr>
      <vt:lpstr>Слайд 3</vt:lpstr>
      <vt:lpstr>Выбери шкаф</vt:lpstr>
      <vt:lpstr>Слайд 5</vt:lpstr>
      <vt:lpstr>Слайд 6</vt:lpstr>
      <vt:lpstr>Выбери шкаф</vt:lpstr>
      <vt:lpstr>Слайд 8</vt:lpstr>
      <vt:lpstr>Выбери шкаф</vt:lpstr>
      <vt:lpstr>Слайд 10</vt:lpstr>
      <vt:lpstr>Выбери шкаф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</cp:revision>
  <dcterms:created xsi:type="dcterms:W3CDTF">2021-03-02T09:12:14Z</dcterms:created>
  <dcterms:modified xsi:type="dcterms:W3CDTF">2021-03-02T09:13:31Z</dcterms:modified>
</cp:coreProperties>
</file>