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урскол\фоны для презентаций\фон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289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здорового образа жизни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подготовительной группе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071942"/>
            <a:ext cx="8643998" cy="156685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выполнила: воспитатель 1 квалификационной категории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Виноградова Л. Р.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04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«Детский сад № 23 с. Шурскол»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Старший дошкольный возраст 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6-7 лет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Группа «Светлячок»</a:t>
            </a:r>
            <a:b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2016-2017г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Шурскол\фоны для презентаций\фон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58246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Праздники и развлечения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:\P1100279 - коп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7"/>
            <a:ext cx="3048021" cy="2286016"/>
          </a:xfrm>
          <a:prstGeom prst="rect">
            <a:avLst/>
          </a:prstGeom>
          <a:noFill/>
        </p:spPr>
      </p:pic>
      <p:pic>
        <p:nvPicPr>
          <p:cNvPr id="6" name="Picture 5" descr="F:\фото светлячок лето\P1080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14422"/>
            <a:ext cx="3214710" cy="2411033"/>
          </a:xfrm>
          <a:prstGeom prst="rect">
            <a:avLst/>
          </a:prstGeom>
          <a:noFill/>
        </p:spPr>
      </p:pic>
      <p:pic>
        <p:nvPicPr>
          <p:cNvPr id="7" name="Picture 6" descr="F:\лето луиза\P11002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929066"/>
            <a:ext cx="3357586" cy="25733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3786190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Спортивный досуг «Мы спортсмены»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1142984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Перетягивания каната – летнее развлечение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Шурскол\фоны для презентаций\фон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429684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 работы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335758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Созданная  в детском саду система по здоровьюсбережению позволяет качественно решать задачи развития физически развитой,социально-активгой,творческой личности.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большинство детей наметилась тенденция сознательного отношения к своему здоровью.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педагогов и родителей сформированы ценностные ориентации, направленные на сохранение здоровья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F:\ЛУИЗА\DSC_0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7" y="4143380"/>
            <a:ext cx="378621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урскол\фоны для презентаций\фон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128586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Девиз: Я здоровье берегу-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Сам себе я помогу!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Здоровый образ жизни – это: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Разумный,   осознанный выбор средств и действий для формирования здоровья и здорового образа жизни.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Деятельность, активность личности, группы людей, общества, использующие материальные и духовные условия и возможности в интересах здоровья.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ЛУИЗА\DSC_0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857628"/>
            <a:ext cx="371477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урскол\фоны для презентаций\фон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401080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Нормативно – правовая база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Конвенцией о правах ребенка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Указом  Президента РФ от 29.05.2015 № 996-р  Стратегия развития воспитания в Российской Федерации на период до – 2025 года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Федеральным законом «Об образовании в РФ» от 29 декабря 2012 года № 273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Конституция РФ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Постановлением Главного государственного санитарного врача РФ  «Санитарно-эпидемиологические требования к устройству, содержанию и организации режима работы дошкольных образовательных организаций. СанПиН 2.4.1.3049-13» 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Приказом Министерства образования и науки РФ от 30.08.2013 г. № 1014 «Об утверждении     порядка организации и осуществления образовательной деятельности по основным    общеобразовательным программам - образовательным программам дошкольного образования»;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Приказом  Минобрнауки России от 17.10.2013 №1155 «Об утверждении федерального   государственного образовательного стандарта дошкольного образования».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 Муниципального дошкольного образовательного учреждения «Детский сад №23 с. Шурскол»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Устав ДОУ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Правила внутреннего трудового распорядка 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Шурскол\фоны для презентаций\фон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121444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начальные представления о здоровом образе жизни.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Приобщить к здоровому образу 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5736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9" y="2357430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Расширять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представления о рациональном питании.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Формировать представления об активном отдыхе.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Расширять представления о правилах и видах закаливания, о  пользе закаливающих процедур.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Формировать представления о значении двигательной активности.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Обеспечить сохранение и укрепление физического и психического здоровья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урскол\фоны для презентаций\фон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3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ds107.pupils.ru/img_sad/ds107/konsult/z%2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64399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Шурскол\фоны для презентаций\фон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Пути реализации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уиза\Desktop\IMG_20160315_1520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6"/>
            <a:ext cx="3702835" cy="2500330"/>
          </a:xfrm>
          <a:prstGeom prst="rect">
            <a:avLst/>
          </a:prstGeom>
          <a:noFill/>
        </p:spPr>
      </p:pic>
      <p:pic>
        <p:nvPicPr>
          <p:cNvPr id="8" name="Picture 2" descr="C:\Users\Луиза\Desktop\IMG_20160315_152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929066"/>
            <a:ext cx="3344495" cy="2461712"/>
          </a:xfrm>
          <a:prstGeom prst="rect">
            <a:avLst/>
          </a:prstGeom>
          <a:noFill/>
        </p:spPr>
      </p:pic>
      <p:pic>
        <p:nvPicPr>
          <p:cNvPr id="9" name="Picture 2" descr="C:\Users\Луиза\Desktop\IMG_20160315_152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785794"/>
            <a:ext cx="3071834" cy="24288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785794"/>
            <a:ext cx="771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Утренняя гимнастика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Физкультурные занятия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Прогулки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НОД по физическому развитию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Пальчиковые гимнастики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Оздоровительная гимнастика после сна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Физминутка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Спортивные досуги, развлечения и праздники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урскол\фоны для презентаций\фон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Спортивный уголок группы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Фотки из садика\DSC00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414340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F:\Фотки из садика\DSC00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143248"/>
            <a:ext cx="4143404" cy="3357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4786322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Тренируем силу и выносливость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Шурскол\фоны для презентаций\фон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Формы реализации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Словесные – рассказ,беседы,чтение худож. литературы(приложение –картотека)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Наглядные – наблюдения, рассматривание картин, просмотр видеофильмов (приложение – картотека)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Практические методы- упражнения, зарядка,НОД по физическому развитию(картотека)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родителями(консультации, беседы в уголке родителя, совместные праздники)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летнее развлечение\P108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000504"/>
            <a:ext cx="3429024" cy="2357454"/>
          </a:xfrm>
          <a:prstGeom prst="rect">
            <a:avLst/>
          </a:prstGeom>
          <a:noFill/>
        </p:spPr>
      </p:pic>
      <p:pic>
        <p:nvPicPr>
          <p:cNvPr id="6" name="Picture 4" descr="F:\летнее развлечение\P1080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378621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Шурскол\фоны для презентаций\фон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Подвижные игры на воздухе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Луиза\Desktop\IMG_03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4000528" cy="2857520"/>
          </a:xfrm>
          <a:prstGeom prst="rect">
            <a:avLst/>
          </a:prstGeom>
          <a:noFill/>
        </p:spPr>
      </p:pic>
      <p:pic>
        <p:nvPicPr>
          <p:cNvPr id="6" name="Picture 2" descr="C:\Users\Луиза\Desktop\IMG_0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714356"/>
            <a:ext cx="3812115" cy="2859086"/>
          </a:xfrm>
          <a:prstGeom prst="rect">
            <a:avLst/>
          </a:prstGeom>
          <a:noFill/>
        </p:spPr>
      </p:pic>
      <p:pic>
        <p:nvPicPr>
          <p:cNvPr id="7" name="Picture 3" descr="C:\Users\Луиза\Desktop\IMG_0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786190"/>
            <a:ext cx="3429024" cy="27162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3929066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на  свежем воздухе – наш участок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387</Words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Формирование здорового образа жизни в подготовительной группе </vt:lpstr>
      <vt:lpstr>Девиз: Я здоровье берегу- Сам себе я помогу!</vt:lpstr>
      <vt:lpstr>Слайд 3</vt:lpstr>
      <vt:lpstr>Цель:  </vt:lpstr>
      <vt:lpstr>Слайд 5</vt:lpstr>
      <vt:lpstr>Пути реализации</vt:lpstr>
      <vt:lpstr>Спортивный уголок группы</vt:lpstr>
      <vt:lpstr>Формы реализации</vt:lpstr>
      <vt:lpstr>Подвижные игры на воздухе</vt:lpstr>
      <vt:lpstr>Праздники и развлечения</vt:lpstr>
      <vt:lpstr>Результат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Луиза</dc:creator>
  <cp:lastModifiedBy>Луиза</cp:lastModifiedBy>
  <cp:revision>24</cp:revision>
  <dcterms:created xsi:type="dcterms:W3CDTF">2016-03-16T15:24:06Z</dcterms:created>
  <dcterms:modified xsi:type="dcterms:W3CDTF">2017-06-05T16:09:34Z</dcterms:modified>
</cp:coreProperties>
</file>