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sldIdLst>
    <p:sldId id="256" r:id="rId9"/>
    <p:sldId id="257" r:id="rId10"/>
    <p:sldId id="258" r:id="rId11"/>
    <p:sldId id="282" r:id="rId12"/>
    <p:sldId id="260" r:id="rId13"/>
    <p:sldId id="259" r:id="rId14"/>
    <p:sldId id="264" r:id="rId15"/>
    <p:sldId id="265" r:id="rId16"/>
    <p:sldId id="263" r:id="rId17"/>
    <p:sldId id="269" r:id="rId18"/>
    <p:sldId id="270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72" r:id="rId27"/>
    <p:sldId id="271" r:id="rId28"/>
    <p:sldId id="273" r:id="rId29"/>
    <p:sldId id="27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Плантограмма конец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нормальная стопа</c:v>
                </c:pt>
                <c:pt idx="1">
                  <c:v>Уплощенная стопа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19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113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959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0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54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88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50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44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34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9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086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58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59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90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70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14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00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92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84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8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7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50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51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01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02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47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48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77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38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27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05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1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55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92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25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35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60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29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55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99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02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10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66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28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92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66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10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34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82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5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7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950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40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374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121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6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974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80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76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784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829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8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257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94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407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981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387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488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073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83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531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115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1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38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37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767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83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333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421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88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65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220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4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00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4F64C-DF3C-4C35-BC70-3192E0855BE9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E9AEA-293C-4ADD-8707-8B8676E42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8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4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18AC4-A029-4911-906F-E3E953C625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E3E68-791A-4F00-819D-71E9EAFA6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2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5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8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9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9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CA68-DB41-46B3-A228-58BCF3561D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3311-6A33-476F-9FF2-620D125BAB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6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69" y="1210854"/>
            <a:ext cx="3337560" cy="4886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446751"/>
            <a:ext cx="7696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КОЗЛОВА </a:t>
            </a:r>
          </a:p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ЮЛИЯ</a:t>
            </a:r>
          </a:p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РОМАНОВНА</a:t>
            </a:r>
          </a:p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воспитатель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3413" y="308824"/>
            <a:ext cx="11019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23 с. Шурскол»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8280" y="5865214"/>
            <a:ext cx="1309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42" y="1678545"/>
            <a:ext cx="5246616" cy="3993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075" y="1697292"/>
            <a:ext cx="5504349" cy="3955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42" y="0"/>
            <a:ext cx="116574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Изготовление ковра «Здоровье» </a:t>
            </a:r>
          </a:p>
          <a:p>
            <a:pPr algn="ctr"/>
            <a:r>
              <a:rPr lang="ru-RU" sz="44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по разработанным эскизам</a:t>
            </a:r>
            <a:endParaRPr lang="ru-RU" sz="44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2" y="274320"/>
            <a:ext cx="4777498" cy="6431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274319"/>
            <a:ext cx="3567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Ковер «Здоровье»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5723" y="924064"/>
            <a:ext cx="6587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профилактика плоскостопия у детей дошкольного возраста с использованием нестандартного оборудования.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119" r="33403" b="55851"/>
          <a:stretch/>
        </p:blipFill>
        <p:spPr>
          <a:xfrm>
            <a:off x="5345723" y="4416317"/>
            <a:ext cx="2265528" cy="185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58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385988" y="2698740"/>
            <a:ext cx="3630168" cy="13533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 «Здоровье»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401044" y="1438867"/>
            <a:ext cx="2688336" cy="1463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информативен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326400" y="858136"/>
            <a:ext cx="3529584" cy="14704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полифункционален</a:t>
            </a:r>
          </a:p>
        </p:txBody>
      </p:sp>
      <p:sp>
        <p:nvSpPr>
          <p:cNvPr id="6" name="Овал 5"/>
          <p:cNvSpPr/>
          <p:nvPr/>
        </p:nvSpPr>
        <p:spPr>
          <a:xfrm>
            <a:off x="8010144" y="1042416"/>
            <a:ext cx="3035808" cy="1463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вариативен</a:t>
            </a:r>
          </a:p>
        </p:txBody>
      </p:sp>
      <p:sp>
        <p:nvSpPr>
          <p:cNvPr id="7" name="Овал 6"/>
          <p:cNvSpPr/>
          <p:nvPr/>
        </p:nvSpPr>
        <p:spPr>
          <a:xfrm>
            <a:off x="1243584" y="3401568"/>
            <a:ext cx="2907792" cy="16093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обладает дидактическими свойствами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60800" y="4813661"/>
            <a:ext cx="3401568" cy="18653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развития 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484530" y="4470374"/>
            <a:ext cx="3035808" cy="1591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безопасен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6201072" y="2315436"/>
            <a:ext cx="0" cy="4309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7484530" y="2386778"/>
            <a:ext cx="760226" cy="437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803538" y="3654929"/>
            <a:ext cx="531626" cy="234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765879" y="4111895"/>
            <a:ext cx="0" cy="7169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860800" y="3474720"/>
            <a:ext cx="633476" cy="2224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3959649" y="2459641"/>
            <a:ext cx="852678" cy="57358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0520" y="77186"/>
            <a:ext cx="11521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Ковер «Здоровье» соответствует требованиям ФГОС ДО:</a:t>
            </a:r>
            <a:endParaRPr lang="ru-RU" sz="40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756" y="2746433"/>
            <a:ext cx="3048264" cy="16033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8254">
            <a:off x="6948757" y="4269481"/>
            <a:ext cx="958853" cy="4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457" y="96246"/>
            <a:ext cx="6627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Ковер «Здоровье» используют:</a:t>
            </a:r>
            <a:endParaRPr lang="ru-RU" sz="4400" b="1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Шестиугольник 2"/>
          <p:cNvSpPr/>
          <p:nvPr/>
        </p:nvSpPr>
        <p:spPr>
          <a:xfrm>
            <a:off x="327546" y="1066150"/>
            <a:ext cx="2636181" cy="155448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корригирующей гимнастике</a:t>
            </a:r>
          </a:p>
        </p:txBody>
      </p:sp>
      <p:sp>
        <p:nvSpPr>
          <p:cNvPr id="5" name="Шестиугольник 4"/>
          <p:cNvSpPr/>
          <p:nvPr/>
        </p:nvSpPr>
        <p:spPr>
          <a:xfrm>
            <a:off x="2713702" y="2620630"/>
            <a:ext cx="2800773" cy="1810512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индивидуальной и групповой  работе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9015700" y="4970104"/>
            <a:ext cx="2791291" cy="159105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физкультурных занятиях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8912745" y="905175"/>
            <a:ext cx="2894246" cy="1798284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гимнастике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сна</a:t>
            </a:r>
          </a:p>
        </p:txBody>
      </p:sp>
      <p:sp>
        <p:nvSpPr>
          <p:cNvPr id="8" name="Шестиугольник 7"/>
          <p:cNvSpPr/>
          <p:nvPr/>
        </p:nvSpPr>
        <p:spPr>
          <a:xfrm>
            <a:off x="448248" y="4832068"/>
            <a:ext cx="2934269" cy="1660074"/>
          </a:xfrm>
          <a:prstGeom prst="hexagon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в самостоятельной двигательной деятельности детей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6223379" y="2620630"/>
            <a:ext cx="2975212" cy="1810512"/>
          </a:xfrm>
          <a:prstGeom prst="hexagon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динамических паузах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b="1619"/>
          <a:stretch/>
        </p:blipFill>
        <p:spPr bwMode="auto">
          <a:xfrm>
            <a:off x="6484520" y="1849626"/>
            <a:ext cx="5282565" cy="389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3" t="19483" r="19019" b="10038"/>
          <a:stretch/>
        </p:blipFill>
        <p:spPr bwMode="auto">
          <a:xfrm>
            <a:off x="932455" y="1849627"/>
            <a:ext cx="4690423" cy="3895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3998" y="1449516"/>
            <a:ext cx="130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«ВЕЕР»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08080" y="1400721"/>
            <a:ext cx="237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«ГАРМОШКА»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162" y="81638"/>
            <a:ext cx="10148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Упражнения для профилактики плоскостопия</a:t>
            </a:r>
            <a:endParaRPr lang="ru-RU" sz="4400" b="1" dirty="0">
              <a:solidFill>
                <a:prstClr val="black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7365" y="705625"/>
            <a:ext cx="7028527" cy="504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плоскостопия и укрепление свода стопы.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4" t="-519" r="5695" b="-1"/>
          <a:stretch/>
        </p:blipFill>
        <p:spPr bwMode="auto">
          <a:xfrm rot="5400000">
            <a:off x="3590070" y="774978"/>
            <a:ext cx="4687072" cy="6864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96079" y="504968"/>
            <a:ext cx="3275064" cy="587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«ВЕСЕЛЫЕ КОЧКИ»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349" y="1159724"/>
            <a:ext cx="9714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плоскостопия; развитие координации движений 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равновесия.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9948" y="245659"/>
            <a:ext cx="4792723" cy="587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«ВОЛШЕБНЫЕ ПАЛОЧКИ»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5" t="42" r="24779"/>
          <a:stretch/>
        </p:blipFill>
        <p:spPr bwMode="auto">
          <a:xfrm rot="5400000">
            <a:off x="3542616" y="-715547"/>
            <a:ext cx="4973051" cy="8140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8180" y="6059605"/>
            <a:ext cx="8421921" cy="46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профилактика плоскостопия; развитие координации движений и равновесия;</a:t>
            </a: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2" t="94" r="27802" b="-2"/>
          <a:stretch/>
        </p:blipFill>
        <p:spPr bwMode="auto">
          <a:xfrm rot="5400000">
            <a:off x="3543939" y="-209194"/>
            <a:ext cx="4576136" cy="7279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0582" y="423080"/>
            <a:ext cx="356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«ОВОЩИ И ФРУКТЫ»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4309" y="5975944"/>
            <a:ext cx="84753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плоскостопия; укрепление свода стопы; укрепление ОДА.</a:t>
            </a: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/>
          <a:stretch/>
        </p:blipFill>
        <p:spPr bwMode="auto">
          <a:xfrm>
            <a:off x="2565779" y="802857"/>
            <a:ext cx="6741994" cy="4752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854" y="341192"/>
            <a:ext cx="313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«ПОПАДИ В ЦЕЛЬ»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332" y="5555548"/>
            <a:ext cx="11474798" cy="11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плоскостопия; развитие координации движений и равновесия; укрепление свода стопы и ОДА.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6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9"/>
          <a:stretch/>
        </p:blipFill>
        <p:spPr>
          <a:xfrm>
            <a:off x="475786" y="1127760"/>
            <a:ext cx="3749040" cy="298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0197" y="2358766"/>
            <a:ext cx="4257358" cy="284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13346" r="20730" b="8273"/>
          <a:stretch/>
        </p:blipFill>
        <p:spPr bwMode="auto">
          <a:xfrm rot="16200000">
            <a:off x="7931472" y="1417320"/>
            <a:ext cx="4079875" cy="3500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698" y="4384074"/>
            <a:ext cx="221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«Гармошка»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8046" y="5909052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«Веер»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7204" y="5207635"/>
            <a:ext cx="3913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«Волшебные палочки»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698" y="0"/>
            <a:ext cx="10142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Monotype Corsiva" panose="03010101010201010101" pitchFamily="66" charset="0"/>
              </a:rPr>
              <a:t>Упражнения для профилактики плоскостопия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6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7053" y="243180"/>
            <a:ext cx="8337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</a:rPr>
              <a:t>Я  ТАКАЯ                            РАЗНАЯ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r="7922"/>
          <a:stretch/>
        </p:blipFill>
        <p:spPr>
          <a:xfrm>
            <a:off x="3367053" y="3312600"/>
            <a:ext cx="2428896" cy="3165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http://yspu.org/images/6/67/Logo_ys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8" y="4268470"/>
            <a:ext cx="2859434" cy="26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06" y="274318"/>
            <a:ext cx="3700690" cy="4346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9825">
            <a:off x="9000008" y="2702297"/>
            <a:ext cx="2709378" cy="3837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845" y="171135"/>
            <a:ext cx="3763109" cy="51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/>
          <a:stretch/>
        </p:blipFill>
        <p:spPr bwMode="auto">
          <a:xfrm>
            <a:off x="1326832" y="2225517"/>
            <a:ext cx="4875848" cy="2464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70079298"/>
              </p:ext>
            </p:extLst>
          </p:nvPr>
        </p:nvGraphicFramePr>
        <p:xfrm>
          <a:off x="6555104" y="2214563"/>
          <a:ext cx="4981576" cy="248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10664" y="925534"/>
            <a:ext cx="1008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Плантограмма</a:t>
            </a:r>
            <a:endParaRPr lang="ru-RU" sz="44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Начало проекта                                         Конец проекта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15036" r="14741" b="13884"/>
          <a:stretch/>
        </p:blipFill>
        <p:spPr bwMode="auto">
          <a:xfrm rot="16200000">
            <a:off x="-415585" y="2332070"/>
            <a:ext cx="5143500" cy="3265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18666" r="11333" b="1000"/>
          <a:stretch/>
        </p:blipFill>
        <p:spPr>
          <a:xfrm rot="16200000">
            <a:off x="3603190" y="2444783"/>
            <a:ext cx="5054810" cy="333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7412" y="139608"/>
            <a:ext cx="92063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Консультация – практикум для педагогов</a:t>
            </a:r>
          </a:p>
          <a:p>
            <a:pPr algn="ctr"/>
            <a:r>
              <a:rPr lang="ru-RU" sz="44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«Здоровые ножки»</a:t>
            </a:r>
            <a:endParaRPr lang="ru-RU" sz="44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2457" y="2411251"/>
            <a:ext cx="4950565" cy="330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4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30" y="3879410"/>
            <a:ext cx="8763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8191" y="1712571"/>
            <a:ext cx="9002029" cy="923330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0" u="none" strike="noStrike" kern="0" cap="none" spc="0" normalizeH="0" baseline="0" noProof="0" dirty="0" smtClean="0">
                <a:ln w="12700">
                  <a:solidFill>
                    <a:srgbClr val="7030A0"/>
                  </a:solidFill>
                  <a:prstDash val="solid"/>
                </a:ln>
                <a:pattFill prst="dkUpDiag">
                  <a:fgClr>
                    <a:srgbClr val="355071"/>
                  </a:fgClr>
                  <a:bgClr>
                    <a:srgbClr val="35507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355071">
                      <a:lumMod val="75000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</a:rPr>
              <a:t>СПАСИБО ЗА ВНИМАНИЕ!</a:t>
            </a:r>
            <a:endParaRPr kumimoji="0" lang="ru-RU" sz="5400" b="1" i="0" u="none" strike="noStrike" kern="0" cap="none" spc="0" normalizeH="0" baseline="0" noProof="0" dirty="0" smtClean="0">
              <a:ln w="12700">
                <a:solidFill>
                  <a:srgbClr val="7030A0"/>
                </a:solidFill>
                <a:prstDash val="solid"/>
              </a:ln>
              <a:pattFill prst="dkUpDiag">
                <a:fgClr>
                  <a:srgbClr val="355071"/>
                </a:fgClr>
                <a:bgClr>
                  <a:srgbClr val="35507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355071">
                    <a:lumMod val="75000"/>
                  </a:srgbClr>
                </a:outerShdw>
              </a:effectLst>
              <a:uLnTx/>
              <a:uFillTx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" b="16418"/>
          <a:stretch/>
        </p:blipFill>
        <p:spPr>
          <a:xfrm rot="20849212">
            <a:off x="747480" y="777922"/>
            <a:ext cx="3915354" cy="5459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37" y="1173708"/>
            <a:ext cx="7511001" cy="4230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6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5594" y="191068"/>
            <a:ext cx="10331356" cy="596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4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по программам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Оператор электро-вычислительной машины» в объеме 120 часов 21.08.2014г.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ФГОС дошкольного образования» в объёме 16 часов 13.12.2014г.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«ФГОС ДО: организация игровой деятельности детей» в объёме 72 часа 25.05.2015г. 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«Интерактивные средства обучения (Интерактивная доска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ActivBoard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Activinspire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обьеме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 часов 24.01.2017г. – 26.01.2017 г.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491" t="-2003" r="7203"/>
          <a:stretch/>
        </p:blipFill>
        <p:spPr>
          <a:xfrm rot="16200000">
            <a:off x="-483209" y="1806465"/>
            <a:ext cx="4842047" cy="341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4233" r="11969" b="2710"/>
          <a:stretch/>
        </p:blipFill>
        <p:spPr>
          <a:xfrm>
            <a:off x="3908531" y="815519"/>
            <a:ext cx="3952579" cy="27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2344" r="8938" b="-527"/>
          <a:stretch/>
        </p:blipFill>
        <p:spPr>
          <a:xfrm>
            <a:off x="3908531" y="3794760"/>
            <a:ext cx="3805545" cy="269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16370" r="16364" b="10803"/>
          <a:stretch/>
        </p:blipFill>
        <p:spPr>
          <a:xfrm rot="5400000">
            <a:off x="7515546" y="1746562"/>
            <a:ext cx="5189223" cy="363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77119" y="-25507"/>
            <a:ext cx="3868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Мои достижения</a:t>
            </a:r>
            <a:endParaRPr lang="ru-RU" sz="44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1307" y="177421"/>
            <a:ext cx="2555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ФГОС </a:t>
            </a:r>
            <a:r>
              <a:rPr lang="ru-RU" sz="4400" b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ДО</a:t>
            </a:r>
            <a:endParaRPr lang="ru-RU" sz="44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:\ТОМ D\Участие в мероприятиях\Мероприятия 2016-2017 уч.г\Конкурс Воспитатель года\Книга ФГОС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834" y="3306818"/>
            <a:ext cx="4177295" cy="32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391" y="1356015"/>
            <a:ext cx="11245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приобретение опыта в следующих видах деятельности детей: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связанной с выполнением упражнений,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способствующих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правильному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формированию, опорно-двигательной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9" y="180571"/>
            <a:ext cx="102494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методической разработки :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«Нестандартное оборудование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профилактики плоскостопия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дошкольного возраста»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33" y="3117600"/>
            <a:ext cx="3275636" cy="1929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1248" y="2332748"/>
            <a:ext cx="81750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215" algn="just">
              <a:spcAft>
                <a:spcPts val="12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исследования: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изучить теоретические и методические основы профилактики плоскостопия у детей дошкольного возраста.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spcAft>
                <a:spcPts val="12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исследования: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spcAft>
                <a:spcPts val="12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Раскрыть проблемы плоскостопия у детей дошкольного возраста;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spcAft>
                <a:spcPts val="12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Дать характеристику нестандартное оборудование для профилактики плоскостопия у детей дошкольного возраста;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spcAft>
                <a:spcPts val="12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Выявить уровень плоскостопия у детей старшего дошкольного возраста;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spcAft>
                <a:spcPts val="12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Разработать и реализовать проект «Здоровые ножки» с использованием нестандартного оборудования с детьми старшего дошкольного возраста МДОУ «Детский сад № 23 с. Шурскол».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1" y="2194507"/>
            <a:ext cx="5166359" cy="3204696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2194507"/>
            <a:ext cx="5669280" cy="3204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706" y="481994"/>
            <a:ext cx="112905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выявление уровня знаний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родителей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вопросе сохранения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укрепления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здоровья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детей.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5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5917" y="229283"/>
            <a:ext cx="5817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Проект «Здоровые ножки»</a:t>
            </a:r>
            <a:endParaRPr lang="ru-RU" sz="44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35" y="889542"/>
            <a:ext cx="2926983" cy="1951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1547" y="889542"/>
            <a:ext cx="70187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плоскостопия у детей старшего дошкольного возраста с использованием нестандартного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435" y="2866328"/>
            <a:ext cx="106589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Оздоровительные задачи: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уровня развития двигательных умений и навыков у детей, способствующих профилактике и предупреждению нарушения осанки и плоскостопия.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и укрепление физического и психического здоровья детей.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задачи: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знаний о своём здоровье.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и обогащение двигательного опыта детей с использование нестандартного оборудования.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педагогической компетентности родителей в вопросе профилактики плоскостопия у детей дошкольного возраста.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 задачи: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у детей и родителей положительного отношения к своему здоровью.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508</Words>
  <Application>Microsoft Office PowerPoint</Application>
  <PresentationFormat>Произвольный</PresentationFormat>
  <Paragraphs>82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Kate</dc:creator>
  <cp:lastModifiedBy>ПкСекретарь</cp:lastModifiedBy>
  <cp:revision>49</cp:revision>
  <dcterms:created xsi:type="dcterms:W3CDTF">2017-01-08T14:56:13Z</dcterms:created>
  <dcterms:modified xsi:type="dcterms:W3CDTF">2017-04-06T12:41:25Z</dcterms:modified>
</cp:coreProperties>
</file>