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6" r:id="rId4"/>
    <p:sldId id="257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31.10.16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31.10.16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31.10.16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31.10.16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31.10.16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31.10.16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31.10.16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31.10.16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31.10.16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31.10.16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31.10.16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пн 31.10.16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8859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Каким должен быть педагог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дошкольного образования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Редькина А. А.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1.кв.категория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1000108"/>
            <a:ext cx="66461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«Детский сад № 23 с. Шурскол»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49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252890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Анализ статьи из журнала «Старший воспитатель»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«Каким должен быть педагог дошкольного образования?»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(октябрь 2016)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Тамара Семёновна Комарова: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Д-р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аук, профессор, заслуженный деятель науки РФ, почётный академик МАНПО, профессор кафедры педагогики института Высшей школы образования МГПУ, кафедры начального образования МГОУ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«Не может быть хорошим воспитатель, который не владеет мимикой, который не может придать своему лицу необходимого выражения или сдержать свое настроение.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Воспитатель должен уметь организовывать, ходить, шутить, быть веселым, сердитым.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Воспитатель должен себя так вести, чтобы каждое движение его воспитывало, и всегда должен знать, чего он хочет в данный момент и   чего он не хочет. Если воспитатель не знает этого, кого он может воспитывать?»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А. С. Макаренко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09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17.10.2013 г. № 1155 г. Москва "Об утверждении федерального государственного стандарта дошкольного образования"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Федеральный закон от 29.12.2012 г. № 273 "Об образовании в Российской Федерации"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Новый закон "Об образовании в Российской Федерации": анализ изменений и меры по реализации" 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педагога (утвержден приказом Министерства труда и социальной защиты Российской Федерации от «18» октября 2013 г. № 544н) 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823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Каким должен быть воспитатель?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 аспекта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Обладание педагогом теми личностными качествами, которые позволяют успешно работать: доверие и уважение к каждому ребёнку, поддержка детской инициативы и творчества, что приносит детям радость.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профессионального мастерства, которое позволит педагогу сформировать себя как всесторонне развитую творческую личность, активную, обладающую высокими нравственными  качествами.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Личностные качества педагога для успешной работы с детьми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Любовь к детям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Искренность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Открытость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Доброжелательность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Уважительное отношение к ребёнку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Терпение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Творческое отношение к педагогической деятельности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Важные моменты в работе с детьми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надо к детским увлечениям относиться несерьёзно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Надо ориентироваться на научные основы воспитания и обучения детей дошкольного возраста, достаточно разработанные отечественными и зарубежными учёными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определённым образом организовать среду для развития ребёнка: она должна быть спокойной, дружественной, приятной для малыша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 должен быть добрым, уважать в ребёнке человека, но и быть требовательным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манипулировать детьми. Оценивать поступки, а не личность ребёнка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знать, что процесс детского творчества эмоционально тонкий и легко ранимый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20780176-Illustration-of-Stickman-Kids-making-Arts-and-Crafts-Stock-Photo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2214554"/>
            <a:ext cx="5072098" cy="3854945"/>
          </a:xfrm>
        </p:spPr>
      </p:pic>
      <p:sp>
        <p:nvSpPr>
          <p:cNvPr id="5" name="Прямоугольник 4"/>
          <p:cNvSpPr/>
          <p:nvPr/>
        </p:nvSpPr>
        <p:spPr>
          <a:xfrm>
            <a:off x="571472" y="714356"/>
            <a:ext cx="80724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324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Каким должен быть педагог  дошкольного образования</vt:lpstr>
      <vt:lpstr>Анализ статьи из журнала «Старший воспитатель» «Каким должен быть педагог дошкольного образования?» (октябрь 2016)</vt:lpstr>
      <vt:lpstr>Слайд 3</vt:lpstr>
      <vt:lpstr>Нормативно-правовая база</vt:lpstr>
      <vt:lpstr>Каким должен быть воспитатель? 2 аспекта</vt:lpstr>
      <vt:lpstr>Личностные качества педагога для успешной работы с детьми</vt:lpstr>
      <vt:lpstr>Важные моменты в работе с детьми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по литературе</dc:title>
  <dc:creator>Наталья</dc:creator>
  <cp:lastModifiedBy>Пользователь</cp:lastModifiedBy>
  <cp:revision>12</cp:revision>
  <dcterms:created xsi:type="dcterms:W3CDTF">2014-10-17T02:15:58Z</dcterms:created>
  <dcterms:modified xsi:type="dcterms:W3CDTF">2016-10-31T06:20:22Z</dcterms:modified>
</cp:coreProperties>
</file>