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>
    <p:restoredLeft sz="20252" autoAdjust="0"/>
    <p:restoredTop sz="92294" autoAdjust="0"/>
  </p:normalViewPr>
  <p:slideViewPr>
    <p:cSldViewPr showGuides="1">
      <p:cViewPr varScale="1">
        <p:scale>
          <a:sx n="67" d="100"/>
          <a:sy n="67" d="100"/>
        </p:scale>
        <p:origin x="-120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2E5E7-5AC8-48AA-8B8D-11E492B611DE}" type="datetimeFigureOut">
              <a:rPr lang="ru-RU" smtClean="0"/>
              <a:pPr/>
              <a:t>вс 09.04.17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E79F-8D71-4E2E-9EB7-0817F961E7A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1802" y="2857496"/>
            <a:ext cx="5500726" cy="1500198"/>
          </a:xfrm>
          <a:ln/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Отчёт о проекте «Овощи и фрукты- полезные продукты»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071802" y="4786322"/>
            <a:ext cx="5643602" cy="1428760"/>
          </a:xfrm>
          <a:solidFill>
            <a:srgbClr val="92D050"/>
          </a:solidFill>
        </p:spPr>
        <p:txBody>
          <a:bodyPr>
            <a:normAutofit/>
          </a:bodyPr>
          <a:lstStyle/>
          <a:p>
            <a:pPr algn="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Подготовила: воспитатель</a:t>
            </a:r>
          </a:p>
          <a:p>
            <a:pPr algn="r">
              <a:buNone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Редькина А.А. 1 кв. категория </a:t>
            </a:r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70322_1505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3143242" y="1142984"/>
            <a:ext cx="4357716" cy="6357984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2786050" y="2857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2643174" y="2786058"/>
            <a:ext cx="460023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"В еде не будь до всякой пищи падок, </a:t>
            </a:r>
            <a:b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Знай точно время, место и порядок".</a:t>
            </a:r>
          </a:p>
          <a:p>
            <a:pPr algn="r"/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Авиценна</a:t>
            </a:r>
            <a:endParaRPr lang="ru-RU" sz="20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2286000" y="2136339"/>
            <a:ext cx="4572000" cy="344709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«Я не боюсь еще и еще раз повторить: забота о здоровье – это важнейший труд воспитателя. От жизнерадостности, бодрости детей зависит их духовная жизнь, мировоззрение, умственное развитие,  прочность знаний, вера в свои силы».                                                                                                          </a:t>
            </a:r>
          </a:p>
          <a:p>
            <a:pPr algn="r"/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                                    В.А.Сухомлинский</a:t>
            </a:r>
            <a:r>
              <a:rPr lang="ru-RU" dirty="0" smtClean="0"/>
              <a:t>)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проекта:</a:t>
            </a:r>
            <a:r>
              <a:rPr lang="ru-RU" sz="2000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обобщить и расширить знания детей об овощах и фруктах через разные виды деятельности. Закреплять названия овощей и фруктов. </a:t>
            </a:r>
          </a:p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Формировать у детей умение различать и правильно называть овощи, фрукты: называть его цвет и характерные признаки.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Воспитывать интерес к овощам и фруктам, благоприятные чувства к природе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Формировать культурно-гигиенические навыки детей младшего возраста.</a:t>
            </a:r>
            <a:endParaRPr lang="ru-RU" sz="20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solidFill>
                <a:srgbClr val="7030A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214546" y="2071678"/>
            <a:ext cx="65008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Совместная работа воспитателя с детьми: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Дидактические игры «Назови овощи в корзинке», «Чего не стало?»;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Игровые ситуации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«Овощной магазин», «Фруктовый магазин»;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Беседы «Витамины я люблю, быть здоровым я хочу», «Вредная и полезная еда»;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НОД «Угощайся мишка» (художественно-эстетическое развитие), «Овощи и фрукты - полезные продукты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»;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Практическое упражнение «Чистые ручки»</a:t>
            </a:r>
            <a:endParaRPr lang="ru-RU" sz="20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Рисунок 8" descr="DSC_057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00232" y="1714488"/>
            <a:ext cx="5929354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DSC_061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1785925"/>
            <a:ext cx="5572164" cy="421484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142852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2500298" y="2000240"/>
            <a:ext cx="509293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Работа с родителями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: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Консультация для родителей «Овощи и фрукты. Мифы об овощах и фруктах»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Рекомендации родителям о посещении магазинов, где продаются овощи и фрукты;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Изготовление альбома «Если хочешь быть здоров»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Изготовление дидактической игры «Что где растёт?»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Пополнение материала для игры «Овощной магазин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>
              <a:buFont typeface="Wingdings" pitchFamily="2" charset="2"/>
              <a:buChar char="v"/>
            </a:pP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Устный опрос родителей «С удовольствием ли дети едят овощи и фрукты?»</a:t>
            </a:r>
            <a:endParaRPr lang="ru-RU" sz="2000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70322_15041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71736" y="1928802"/>
            <a:ext cx="4929222" cy="428628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File_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14290"/>
            <a:ext cx="8643998" cy="6500858"/>
          </a:xfrm>
          <a:ln>
            <a:solidFill>
              <a:srgbClr val="00B0F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3" name="Picture 2" descr="C:\Users\Алекс\Downloads\шаблоны для презетаций\презентация 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0"/>
            <a:ext cx="4929190" cy="5454651"/>
          </a:xfrm>
          <a:prstGeom prst="rect">
            <a:avLst/>
          </a:prstGeom>
          <a:noFill/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IMG_20170322_15045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5985" y="2143116"/>
            <a:ext cx="4929222" cy="428628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281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Отчёт о проекте «Овощи и фрукты- полезные продукты»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Заголовок слайда</dc:title>
  <dc:creator>Алекс</dc:creator>
  <cp:lastModifiedBy>Пользователь</cp:lastModifiedBy>
  <cp:revision>22</cp:revision>
  <dcterms:created xsi:type="dcterms:W3CDTF">2012-05-18T13:41:25Z</dcterms:created>
  <dcterms:modified xsi:type="dcterms:W3CDTF">2017-04-09T10:49:31Z</dcterms:modified>
</cp:coreProperties>
</file>