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772816"/>
            <a:ext cx="3744416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Книжка- игрушка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детей 3-4 лет)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157192"/>
            <a:ext cx="3243258" cy="1371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Редькина А.А, 1 кв. категория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Баранова М.Л, 1 кв.категория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Секретарь\Desktop\времена 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557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92969" y="-178622"/>
            <a:ext cx="6858002" cy="721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ИНТЕРЕСОВ И ПОЗНАВАТЕЛЬНЫХ СПОСОБНОСТЕЙ ДЕТЕЙ МЛАДШЕГО ДОШКОЛЬНОГО ВОЗРАСТА ЧЕРЕЗ КНИЖКУ-ИГРУШКУ О ПРИРОДЕ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7467600" cy="404508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детей с характерными особенностями следующих друг за другом времён года;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растениях, животных, насекомых;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расширять и активизировать словарный запас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книги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Книжка-игрушка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предназначена для детей младшего дошкольного возраста, с целью ознакомления детей с природой.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страничка – обложка  книги «Стихотворение о временах года»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страничка – «Весна», дидактический материал (животные, листочки, цветы)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страничка – «Лето», дидактический материал (фрукты, ягоды , птицы)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 страничка – «Осень», дидактический материал (животные, грибы, листочки)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 страничка – «Зима», дидактический материал (птицы, животные, растения)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9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0123" y="71412"/>
            <a:ext cx="6858002" cy="671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92969" y="35692"/>
            <a:ext cx="6857997" cy="678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28685" y="-26"/>
            <a:ext cx="6858001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71562" y="-28"/>
            <a:ext cx="6858001" cy="685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5721" y="142852"/>
            <a:ext cx="3178992" cy="3250426"/>
          </a:xfrm>
          <a:prstGeom prst="rect">
            <a:avLst/>
          </a:prstGeom>
        </p:spPr>
      </p:pic>
      <p:pic>
        <p:nvPicPr>
          <p:cNvPr id="3" name="Рисунок 2" descr="DSC_0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86317" y="142851"/>
            <a:ext cx="3214707" cy="3214710"/>
          </a:xfrm>
          <a:prstGeom prst="rect">
            <a:avLst/>
          </a:prstGeom>
        </p:spPr>
      </p:pic>
      <p:pic>
        <p:nvPicPr>
          <p:cNvPr id="4" name="Рисунок 3" descr="DSC_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88451" y="3526268"/>
            <a:ext cx="3357560" cy="3305897"/>
          </a:xfrm>
          <a:prstGeom prst="rect">
            <a:avLst/>
          </a:prstGeom>
        </p:spPr>
      </p:pic>
      <p:pic>
        <p:nvPicPr>
          <p:cNvPr id="5" name="Рисунок 4" descr="DSC_0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714890" y="3571864"/>
            <a:ext cx="3357563" cy="321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139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Книжка- игрушка  «Времена года» (для детей 3-4 лет)</vt:lpstr>
      <vt:lpstr>Презентация PowerPoint</vt:lpstr>
      <vt:lpstr>Цель:  РАЗВИТИЕ ПОЗНАВАТЕЛЬНЫХ ИНТЕРЕСОВ И ПОЗНАВАТЕЛЬНЫХ СПОСОБНОСТЕЙ ДЕТЕЙ МЛАДШЕГО ДОШКОЛЬНОГО ВОЗРАСТА ЧЕРЕЗ КНИЖКУ-ИГРУШКУ О ПРИРОДЕ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Пользователь</dc:creator>
  <cp:lastModifiedBy>ПкСекретарь</cp:lastModifiedBy>
  <cp:revision>11</cp:revision>
  <dcterms:created xsi:type="dcterms:W3CDTF">2017-06-27T15:13:44Z</dcterms:created>
  <dcterms:modified xsi:type="dcterms:W3CDTF">2017-12-13T11:39:07Z</dcterms:modified>
</cp:coreProperties>
</file>