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9114A-195C-456C-BFFC-721C77735E4C}" type="datetimeFigureOut">
              <a:rPr lang="ru-RU" smtClean="0"/>
              <a:t>чт 22.09.16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1D5CD-A112-486C-A833-EA34756094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1D5CD-A112-486C-A833-EA347560945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чт 22.09.16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 ДОШКОЛЬНОГО ОБРАЗОВАНИЯ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для родителей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Редькина А.А.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кв.категория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 у 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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требованиях к работе с родителями: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информировать родителей относительно целей дошкольного образования;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в образовательной деятельности;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родителей в воспитании детей , охране и укреплении их здоровья;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вовлечение семей в непосредственно образовательную деятельность;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информационной среде, а также для обсуждения с родителями детей вопросов, связанных с реализацией Программы.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утверждён приказом Министерства образования и науки Российской Федерации 17 октября 2013 года № 1155.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 –совокупность обязательных требований к дошкольному образованию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направлен на достижение следующих целей: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направлен на решение следующих задач: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ребёнка, независимо от места жительства, пола, нации, языка, социального статуса, психофизиологических особенностей;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 реализуемых в рамках образовательных программ дошкольного и начального школьного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субъекта отношений с самим собой, другими детьми , взрослыми и миром.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формирование общей культуры личности детей, в том числе ценностей здорового образа жизни, развитие их социальных, нравственных, 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 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обеспечение вариативности и разнообразия содержания Программ и организационных форм дошкольного образования, возможности организации программ различной направленности с учётом образовательных потребностей, способностей и состояния здоровья детей;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формирования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обеспечения психолого-педагогической  поддержки семьи и повышения компетентности родителей в вопросах развития и образования, охраны  и укрепления здоровья детей.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 к: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Структуре Программы и её объёму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Условиям реализации Программы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Результатам освоения Программы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00364" y="1071546"/>
            <a:ext cx="342902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 Программы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6-конечная звезда 2"/>
          <p:cNvSpPr/>
          <p:nvPr/>
        </p:nvSpPr>
        <p:spPr>
          <a:xfrm>
            <a:off x="214282" y="1785926"/>
            <a:ext cx="2143140" cy="242889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6-конечная звезда 3"/>
          <p:cNvSpPr/>
          <p:nvPr/>
        </p:nvSpPr>
        <p:spPr>
          <a:xfrm>
            <a:off x="714348" y="4000504"/>
            <a:ext cx="2286016" cy="250033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 условия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3357554" y="4357694"/>
            <a:ext cx="2071702" cy="22860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5643570" y="4357694"/>
            <a:ext cx="2500330" cy="235745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Развиваюшая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предметно-пространственная среда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6572264" y="2143116"/>
            <a:ext cx="2357454" cy="250033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условия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rot="10800000" flipV="1">
            <a:off x="2357422" y="2000239"/>
            <a:ext cx="642943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3"/>
          </p:cNvCxnSpPr>
          <p:nvPr/>
        </p:nvCxnSpPr>
        <p:spPr>
          <a:xfrm rot="5400000">
            <a:off x="2079593" y="3220508"/>
            <a:ext cx="1986522" cy="859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4"/>
          </p:cNvCxnSpPr>
          <p:nvPr/>
        </p:nvCxnSpPr>
        <p:spPr>
          <a:xfrm rot="5400000">
            <a:off x="3786182" y="3643314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5"/>
          </p:cNvCxnSpPr>
          <p:nvPr/>
        </p:nvCxnSpPr>
        <p:spPr>
          <a:xfrm rot="16200000" flipH="1">
            <a:off x="5220762" y="3363382"/>
            <a:ext cx="2129396" cy="716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6"/>
          </p:cNvCxnSpPr>
          <p:nvPr/>
        </p:nvCxnSpPr>
        <p:spPr>
          <a:xfrm>
            <a:off x="6429388" y="2000240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Программы представлены в виде целевых ориентиров на этапе завершения уровня дошкольного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деятельности, конструировании и др.; способен выбирать себе род занятий, участников по совместной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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различает условную и реальную ситуации, умеет подчиняться разным правилам и социальным нормам;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738</Words>
  <PresentationFormat>Экран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ФГОС  ДОШКОЛЬНОГО ОБРАЗОВАНИЯ ( для родителей)</vt:lpstr>
      <vt:lpstr>Слайд 2</vt:lpstr>
      <vt:lpstr>ФГОС направлен на достижение следующих целей:</vt:lpstr>
      <vt:lpstr>ФГОС направлен на решение следующих задач:</vt:lpstr>
      <vt:lpstr>      -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 - формирование общей культуры личности детей, в том числе ценностей здорового образа жизни, развитие их социальных, нравственных, 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 ; - обеспечение вариативности и разнообразия содержания Программ и организационных форм дошкольного образования, возможности организации программ различной направленности с учётом образовательных потребностей, способностей и состояния здоровья детей; - формирования социокультурной среды, соответствующей возрастным, индивидуальным, психологическим и физиологическим особенностям детей;  - обеспечения психолого-педагогической  поддержки семьи и повышения компетентности родителей в вопросах развития и образования, охраны  и укрепления здоровья детей. </vt:lpstr>
      <vt:lpstr>Стандарт включает в себя требования к:</vt:lpstr>
      <vt:lpstr>Образовательные области:</vt:lpstr>
      <vt:lpstr>Слайд 8</vt:lpstr>
      <vt:lpstr>Требования к результатам освоения Программы представлены в виде целевых ориентиров на этапе завершения уровня дошкольного образования:</vt:lpstr>
      <vt:lpstr>Слайд 10</vt:lpstr>
      <vt:lpstr>О требованиях к работе с родителями: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 ДОШКОЛЬНОГО ОБРАЗОВАНИЯ</dc:title>
  <dc:creator>Пользователь</dc:creator>
  <cp:lastModifiedBy>Пользователь</cp:lastModifiedBy>
  <cp:revision>11</cp:revision>
  <dcterms:created xsi:type="dcterms:W3CDTF">2016-09-22T14:53:22Z</dcterms:created>
  <dcterms:modified xsi:type="dcterms:W3CDTF">2016-09-22T16:36:45Z</dcterms:modified>
</cp:coreProperties>
</file>