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 snapToGrid="0">
      <p:cViewPr varScale="1">
        <p:scale>
          <a:sx n="63" d="100"/>
          <a:sy n="63" d="100"/>
        </p:scale>
        <p:origin x="-126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2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3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06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693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7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5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9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9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2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9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8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A24A5B-1F64-4DA8-AE0E-6C5FA53BF2D9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60AAA-496A-48F4-A28A-5E72319B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3;&#1072;&#1088;&#1086;&#1076;&#1085;&#1099;&#1077;%20&#1080;&#1075;&#1088;&#1099;.pptx#-1,23,&#1057;&#1083;&#1072;&#1081;&#1076; 2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53;&#1072;&#1088;&#1086;&#1076;&#1085;&#1099;&#1077;%20&#1080;&#1075;&#1088;&#1099;.pptx#-1,10,&#1057;&#1083;&#1072;&#1081;&#1076; 10" TargetMode="External"/><Relationship Id="rId3" Type="http://schemas.openxmlformats.org/officeDocument/2006/relationships/hyperlink" Target="&#1053;&#1072;&#1088;&#1086;&#1076;&#1085;&#1099;&#1077;%20&#1080;&#1075;&#1088;&#1099;.pptx#-1,22,&#1057;&#1083;&#1072;&#1081;&#1076; 22" TargetMode="External"/><Relationship Id="rId7" Type="http://schemas.openxmlformats.org/officeDocument/2006/relationships/hyperlink" Target="&#1053;&#1072;&#1088;&#1086;&#1076;&#1085;&#1099;&#1077;%20&#1080;&#1075;&#1088;&#1099;.pptx#-1,21,&#1057;&#1083;&#1072;&#1081;&#1076; 21" TargetMode="External"/><Relationship Id="rId2" Type="http://schemas.openxmlformats.org/officeDocument/2006/relationships/hyperlink" Target="&#1053;&#1072;&#1088;&#1086;&#1076;&#1085;&#1099;&#1077;%20&#1080;&#1075;&#1088;&#1099;.pptx#-1,15,&#1057;&#1083;&#1072;&#1081;&#1076; 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3;&#1072;&#1088;&#1086;&#1076;&#1085;&#1099;&#1077;%20&#1080;&#1075;&#1088;&#1099;.pptx#-1,12,&#1057;&#1083;&#1072;&#1081;&#1076; 12" TargetMode="External"/><Relationship Id="rId5" Type="http://schemas.openxmlformats.org/officeDocument/2006/relationships/hyperlink" Target="&#1053;&#1072;&#1088;&#1086;&#1076;&#1085;&#1099;&#1077;%20&#1080;&#1075;&#1088;&#1099;.pptx#-1,18,&#1057;&#1083;&#1072;&#1081;&#1076; 18" TargetMode="External"/><Relationship Id="rId10" Type="http://schemas.openxmlformats.org/officeDocument/2006/relationships/hyperlink" Target="&#1053;&#1072;&#1088;&#1086;&#1076;&#1085;&#1099;&#1077;%20&#1080;&#1075;&#1088;&#1099;.pptx#-1,16,&#1057;&#1083;&#1072;&#1081;&#1076; 16" TargetMode="External"/><Relationship Id="rId4" Type="http://schemas.openxmlformats.org/officeDocument/2006/relationships/hyperlink" Target="&#1053;&#1072;&#1088;&#1086;&#1076;&#1085;&#1099;&#1077;%20&#1080;&#1075;&#1088;&#1099;.pptx#-1,19,&#1057;&#1083;&#1072;&#1081;&#1076; 19" TargetMode="External"/><Relationship Id="rId9" Type="http://schemas.openxmlformats.org/officeDocument/2006/relationships/hyperlink" Target="&#1053;&#1072;&#1088;&#1086;&#1076;&#1085;&#1099;&#1077;%20&#1080;&#1075;&#1088;&#1099;.pptx#-1,14,&#1057;&#1083;&#1072;&#1081;&#1076; 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3;&#1072;&#1088;&#1086;&#1076;&#1085;&#1099;&#1077;%20&#1080;&#1075;&#1088;&#1099;.pptx#-1,11,&#1057;&#1083;&#1072;&#1081;&#1076; 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3;&#1072;&#1088;&#1086;&#1076;&#1085;&#1099;&#1077;%20&#1080;&#1075;&#1088;&#1099;.pptx#-1,13,&#1057;&#1083;&#1072;&#1081;&#1076; 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3;&#1072;&#1088;&#1086;&#1076;&#1085;&#1099;&#1077;%20&#1080;&#1075;&#1088;&#1099;.pptx#-1,17,&#1057;&#1083;&#1072;&#1081;&#1076; 1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659" y="1237784"/>
            <a:ext cx="8184996" cy="2419815"/>
          </a:xfrm>
        </p:spPr>
        <p:txBody>
          <a:bodyPr/>
          <a:lstStyle/>
          <a:p>
            <a:pPr algn="ctr"/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br>
              <a:rPr lang="ru-RU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5062" y="4962293"/>
            <a:ext cx="3936382" cy="14162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1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Шинакова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М.С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Иванова А. 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9659" y="111514"/>
            <a:ext cx="8184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Шурскол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372" y="3063290"/>
            <a:ext cx="3318601" cy="244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768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815" y="379140"/>
            <a:ext cx="7281746" cy="73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Сезонно-обрядовые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015" y="1115121"/>
            <a:ext cx="9021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Игры проводятся в определенное время года </a:t>
            </a:r>
          </a:p>
          <a:p>
            <a:pPr indent="179388"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Соответствуют русским народным праздникам.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9388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  <a:hlinkClick r:id="rId2" action="ppaction://hlinkpres?slideindex=23&amp;slidetitle=Слайд 23"/>
              </a:rPr>
              <a:t>«Катание яиц»,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«Заря», «Петушки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179388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Салохи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«Богатырское двоеборье» и другие.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29" t="4635" r="2279"/>
          <a:stretch>
            <a:fillRect/>
          </a:stretch>
        </p:blipFill>
        <p:spPr bwMode="auto">
          <a:xfrm>
            <a:off x="7279306" y="3423445"/>
            <a:ext cx="4214842" cy="293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62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5142" y="267628"/>
            <a:ext cx="5631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097" y="1092821"/>
            <a:ext cx="9378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</a:t>
            </a:r>
          </a:p>
          <a:p>
            <a:pPr indent="174625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«Где был, Иванушка?»,</a:t>
            </a:r>
          </a:p>
          <a:p>
            <a:pPr indent="1746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«Берёзка», «Гуси и волк», «Колпачок (паучок)»  и другие.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297" t="6413" b="9549"/>
          <a:stretch>
            <a:fillRect/>
          </a:stretch>
        </p:blipFill>
        <p:spPr bwMode="auto">
          <a:xfrm>
            <a:off x="7600601" y="4138234"/>
            <a:ext cx="3894274" cy="23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18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2" y="2243629"/>
            <a:ext cx="1045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4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80" y="697230"/>
            <a:ext cx="10042509" cy="2257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«Игра есть потребность растущего детского организма…»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4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Н.К. </a:t>
            </a:r>
            <a:r>
              <a:rPr lang="ru-RU" sz="4000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рупская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75" y="2955073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024" y="4312395"/>
            <a:ext cx="2071682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84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928926" y="1440180"/>
            <a:ext cx="5380698" cy="3733986"/>
          </a:xfrm>
          <a:prstGeom prst="su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0034" y="571480"/>
            <a:ext cx="2428892" cy="114300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2" action="ppaction://hlinkpres?slideindex=15&amp;slidetitle=Слайд 15"/>
              </a:rPr>
              <a:t>Хороводные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2357430"/>
            <a:ext cx="2214578" cy="9286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3" action="ppaction://hlinkpres?slideindex=22&amp;slidetitle=Слайд 22"/>
              </a:rPr>
              <a:t>Сезонно-обрядовые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42844" y="4000504"/>
            <a:ext cx="2214578" cy="92869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4" action="ppaction://hlinkpres?slideindex=19&amp;slidetitle=Слайд 19"/>
              </a:rPr>
              <a:t>Бытовые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160270" y="5643578"/>
            <a:ext cx="3177540" cy="82580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5" action="ppaction://hlinkpres?slideindex=18&amp;slidetitle=Слайд 18"/>
              </a:rPr>
              <a:t>Драматические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357554" y="285728"/>
            <a:ext cx="3180406" cy="106301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hlinkClick r:id="rId6" action="ppaction://hlinkpres?slideindex=12&amp;slidetitle=Слайд 12"/>
              </a:rPr>
              <a:t>Игры-забавы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595235" y="318593"/>
            <a:ext cx="3006076" cy="116586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Comic Sans MS" pitchFamily="66" charset="0"/>
                <a:hlinkClick r:id="rId7" action="ppaction://hlinkpres?slideindex=21&amp;slidetitle=Слайд 21"/>
              </a:rPr>
              <a:t>Состязательные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8649678" y="2091690"/>
            <a:ext cx="2686050" cy="94869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3300"/>
                </a:solidFill>
                <a:latin typeface="Comic Sans MS" pitchFamily="66" charset="0"/>
                <a:hlinkClick r:id="rId8" action="ppaction://hlinkpres?slideindex=10&amp;slidetitle=Слайд 10"/>
              </a:rPr>
              <a:t>Пальчиковые</a:t>
            </a:r>
            <a:endParaRPr lang="ru-RU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589696" y="3415437"/>
            <a:ext cx="3063240" cy="121158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  <a:hlinkClick r:id="rId9" action="ppaction://hlinkpres?slideindex=14&amp;slidetitle=Слайд 14"/>
              </a:rPr>
              <a:t>Игры-ловишки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749290" y="5393539"/>
            <a:ext cx="3691890" cy="132588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hlinkClick r:id="rId10" action="ppaction://hlinkpres?slideindex=16&amp;slidetitle=Слайд 16"/>
              </a:rPr>
              <a:t>Игры, отражающие отношение человека к природе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0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1980" y="412594"/>
            <a:ext cx="5408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888" y="1326995"/>
            <a:ext cx="52968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Движения пальцев ребенка соединяются с короткими ритмическими стихами.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Обычно в такие игры играли взрослые с маленькими детьми. </a:t>
            </a:r>
          </a:p>
          <a:p>
            <a:pPr indent="263525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ним относятся русские народные игры: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1&amp;slidetitle=Слайд 11"/>
              </a:rPr>
              <a:t>«Замок»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«Бабушкины пирожки», «Этот пальчик хочет спасть», «Птички-невелички», «Братья-лежебоки», «Пастушок», «Банька», «Пианино», «Едут-едут бабка с дедом» и другие.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72" y="2210023"/>
            <a:ext cx="3357586" cy="36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022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420" y="452718"/>
            <a:ext cx="8465448" cy="165040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17418" y="362718"/>
            <a:ext cx="5934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Игры-забавы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3249" y="1326995"/>
            <a:ext cx="98911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этих играх необходимо проявить  смекалку и находчивость, быстроту и хорошую координацию. </a:t>
            </a:r>
          </a:p>
          <a:p>
            <a:pPr indent="263525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этим играм  относятся 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3&amp;slidetitle=Слайд 13"/>
              </a:rPr>
              <a:t>«Земля-Вода-Небо»,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«Бабки»,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Городки», «Горелки», «Двенадцать палочек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«Жмурки», «Игровая», «Кто дальше», 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Лапта», «Котлы», «Ляпка», «Пятнашки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«Платочек-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летуночек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«Считалки»,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Третий – лишний», «Чижик», «Чехарда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«Кашевары», «Отгадай, чей голосок»,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Веревочка под ногами» и др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540" y="3585819"/>
            <a:ext cx="3433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6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596" y="479502"/>
            <a:ext cx="558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-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82390"/>
            <a:ext cx="10827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</a:t>
            </a:r>
          </a:p>
          <a:p>
            <a:pPr indent="179388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«Колдуны», </a:t>
            </a:r>
          </a:p>
          <a:p>
            <a:pPr indent="179388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«Хвост и голова», «Горячее место», </a:t>
            </a:r>
          </a:p>
          <a:p>
            <a:pPr indent="179388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«Капканы» и др.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828" y="3766680"/>
            <a:ext cx="3487324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21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1308" y="457201"/>
            <a:ext cx="936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отражающие отношение человека к природе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501" y="1694985"/>
            <a:ext cx="10114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Русский народ всегда трепетно относился к природе, берег ее, прославлял. Такие игры воспитывают доброе отношение к окружающему миру. 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Сюда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относятся русские народные игры: «Гуси-лебеди»,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 во рву», «Волк и овцы», «Вороны и воробьи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«Змейка», «Зайцы в огороде», «Пчелки и ласточки»,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7&amp;slidetitle=Слайд 17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7&amp;slidetitle=Слайд 17"/>
              </a:rPr>
              <a:t>Кошки-мышки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«У медведя во бору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«Коршун и наседка», «Стадо»,» Хромая лиса»,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Филин и пташки». «Лягушата»,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 и медовый пряник»,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Зайки и ежи», «Ящерица», «Хромой цыпленок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«Оса» и их различные варианты.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921" y="3719985"/>
            <a:ext cx="29885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89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4624" y="356839"/>
            <a:ext cx="7761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Драматические 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663" y="1326996"/>
            <a:ext cx="10259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основе этих игр лежало действие, развивающееся в диалоге персонажей.</a:t>
            </a:r>
          </a:p>
          <a:p>
            <a:pPr indent="360363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маленькие, разыгрываемые детьми пьески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персонажами их могут быть люди, животные,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прием все они сохраняют свои природные качества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363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силу, храбрость, ум, хитрость, трусливость.</a:t>
            </a:r>
          </a:p>
          <a:p>
            <a:pPr indent="360363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сопровождалась пением песенок, пантомимой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42755" y="3326917"/>
            <a:ext cx="4500562" cy="32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36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595" y="334537"/>
            <a:ext cx="6211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Состязательные  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571" y="892099"/>
            <a:ext cx="108835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Игры, отражающие  стремление детей стать сильнее, победить всех.</a:t>
            </a:r>
          </a:p>
          <a:p>
            <a:pPr indent="263525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тут не вспомнить о легендарных русских богатырях, которые не уступали ранее в популярности современным киногероям. 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</a:t>
            </a:r>
          </a:p>
          <a:p>
            <a:pPr indent="263525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разделе применяются игры: «Единоборство» 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различных положениях, с различным инвентарем),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«Тяни в круг», «Бой петухов», «Достань камешек»,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«Перетяни за черту», «Тяни за булавы», «Цепи кованы», 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«Перетягивание каната», 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«Перетягивание прыжками», «Вытолкни за круг».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«Защита укрепления», «Сильный бросок», 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«Каждый против каждого», </a:t>
            </a:r>
          </a:p>
          <a:p>
            <a:pPr indent="263525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«Бои на бревне» и их различные варианты.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704" b="9459"/>
          <a:stretch>
            <a:fillRect/>
          </a:stretch>
        </p:blipFill>
        <p:spPr bwMode="auto">
          <a:xfrm>
            <a:off x="7361544" y="4498346"/>
            <a:ext cx="4606703" cy="2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48156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718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Народные игры </vt:lpstr>
      <vt:lpstr>«Игра есть потребность растущего детского организма…»                                                                                                             Н.К. Крупская </vt:lpstr>
      <vt:lpstr>Презентация PowerPoint</vt:lpstr>
      <vt:lpstr>Презентация PowerPoint</vt:lpstr>
      <vt:lpstr>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</dc:title>
  <dc:creator>Marina</dc:creator>
  <cp:lastModifiedBy>1</cp:lastModifiedBy>
  <cp:revision>9</cp:revision>
  <dcterms:created xsi:type="dcterms:W3CDTF">2016-12-11T13:20:32Z</dcterms:created>
  <dcterms:modified xsi:type="dcterms:W3CDTF">2016-12-12T10:26:29Z</dcterms:modified>
</cp:coreProperties>
</file>