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8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7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2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0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1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989F8-75DE-492B-A989-2E2EDF02F4E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26FA-B5D9-44D7-856A-0923FFA43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700" y="487680"/>
            <a:ext cx="842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23 с. Шурскол»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КОЗЛОВА </a:t>
            </a:r>
          </a:p>
          <a:p>
            <a:pPr lvl="0"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ЮЛИЯ</a:t>
            </a:r>
          </a:p>
          <a:p>
            <a:pPr lvl="0"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РОМАНОВНА</a:t>
            </a:r>
          </a:p>
          <a:p>
            <a:pPr lvl="0"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воспитатель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816"/>
          <a:stretch/>
        </p:blipFill>
        <p:spPr>
          <a:xfrm>
            <a:off x="7333615" y="1432560"/>
            <a:ext cx="2557145" cy="4661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1302" y="5928360"/>
            <a:ext cx="1209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363241"/>
            <a:ext cx="10763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Именно Фридрих Фребель предложил и ввел так популярные сегодня пальчиковые игры, изобрел первую детскую мозаику, а так же многие другие детские развивающие игры, известные современным педагогам, например: нанизывание на тесьму бусин разного цвета из керамики, стекла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 дерева.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sun9-28.userapi.com/impg/W6hOQzBvigENKCBduYQWrzGk0RySH9Mme2c8Ww/Ih-8dLVR7Gs.jpg?size=810x1080&amp;quality=96&amp;sign=39d497b3bfddb49955a8107f1a0bb98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6" b="15873"/>
          <a:stretch/>
        </p:blipFill>
        <p:spPr bwMode="auto">
          <a:xfrm>
            <a:off x="551359" y="2465728"/>
            <a:ext cx="3706741" cy="41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0.userapi.com/impg/BGSBmLx15LbNRSwqAF8RMOWBOUyGLG1iIAjHDg/eYNMlthrlmg.jpg?size=810x1080&amp;quality=96&amp;sign=247d383730ee551f3c01d59caadea95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 b="13983"/>
          <a:stretch/>
        </p:blipFill>
        <p:spPr bwMode="auto">
          <a:xfrm>
            <a:off x="7860564" y="2465728"/>
            <a:ext cx="3603556" cy="41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151" b="8458"/>
          <a:stretch/>
        </p:blipFill>
        <p:spPr>
          <a:xfrm>
            <a:off x="4409516" y="2465728"/>
            <a:ext cx="3299631" cy="41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713">
            <a:off x="8814718" y="544975"/>
            <a:ext cx="2911072" cy="388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9525"/>
            <a:ext cx="2431938" cy="2255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4" b="7556"/>
          <a:stretch/>
        </p:blipFill>
        <p:spPr>
          <a:xfrm rot="20787782">
            <a:off x="432070" y="513681"/>
            <a:ext cx="2846070" cy="3885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77" b="7556"/>
          <a:stretch/>
        </p:blipFill>
        <p:spPr>
          <a:xfrm>
            <a:off x="6180467" y="3396416"/>
            <a:ext cx="4552443" cy="321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 r="7108" b="24000"/>
          <a:stretch/>
        </p:blipFill>
        <p:spPr>
          <a:xfrm>
            <a:off x="2470414" y="2515181"/>
            <a:ext cx="2662551" cy="3867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6" b="14184"/>
          <a:stretch/>
        </p:blipFill>
        <p:spPr>
          <a:xfrm>
            <a:off x="5205098" y="484329"/>
            <a:ext cx="1706245" cy="37947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0840" y="9960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БЫВАЮ                 РАЗНОЙ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211479"/>
            <a:ext cx="1117092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 программам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1117598"/>
            <a:ext cx="1171956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«ФГОС ДО: организация игровой деятельности детей» в объёме 72 часа 25.05.2015г. 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«Интерактивные средства обучения (Интерактивная доска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ActivBoard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обьеме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часов 24.01.2017г. – 26.01.2017 г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"Инклюзивное образование детей с ограниченными возможностями здоровья в дошкольной образовательной организации" в объёме 72 часа 27.09.2019г.-07.10.2019г.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«Английский язык: теория и методика преподавания в дошкольном образовании» в объеме 600 часов 10.02.2021г.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3256" y="179160"/>
            <a:ext cx="3868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Мои достижения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3874681"/>
            <a:ext cx="4023360" cy="2846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38" y="826681"/>
            <a:ext cx="3990801" cy="567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72" y="193788"/>
            <a:ext cx="2588895" cy="3680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1" y="193788"/>
            <a:ext cx="2618469" cy="3722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" y="3850756"/>
            <a:ext cx="3945864" cy="27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022" y="2487431"/>
            <a:ext cx="864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взгляды Фридриха Фребеля созвучны со многими идеями современной государственной образовательной политики, заложенными в Федеральный государственный образовательный стандарт дошкольного образования (ФГОС ДО)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234582"/>
            <a:ext cx="117388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«Дидактическая система Фридриха Фребеля» 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 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раннего возраста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244" y="3456927"/>
            <a:ext cx="417612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138" y="577236"/>
            <a:ext cx="111365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Дары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Фридриха Фребеля – самый первый обучающий (дидактический) материал для детей раннего и дошкольного возраста в мире, который известен и используется до сих пор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58" y="2898928"/>
            <a:ext cx="4968141" cy="2811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5" r="325" b="31741"/>
          <a:stretch/>
        </p:blipFill>
        <p:spPr>
          <a:xfrm>
            <a:off x="7268523" y="2898928"/>
            <a:ext cx="3158367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1" y="3163342"/>
            <a:ext cx="4728949" cy="341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450" y="95534"/>
            <a:ext cx="6402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Первый дар: «Шерстяные мячики»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мячи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разного цвета на ниточках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41" y="1436453"/>
            <a:ext cx="110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Первый набор – это мяч как самая простая и понятная ребенку фигура. Он как раз такого размера, чтобы его могла обхватить детская рука.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Изготовлены из шерсти или ткани в цветах радуги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Хранятся в деревянной коробочке вместе с 3-мя деревянными палочками для создания помоста или качелей для подвешивания мячей.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706" t="5771" r="4876" b="1891"/>
          <a:stretch/>
        </p:blipFill>
        <p:spPr>
          <a:xfrm>
            <a:off x="7219665" y="3125316"/>
            <a:ext cx="3807725" cy="34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218182"/>
            <a:ext cx="117825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B9BD5">
                    <a:lumMod val="75000"/>
                  </a:srgb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При использовании дидактических материалов «Дары Фребеля», у детей развиваются социальные и коммуникативные умения, мелкая моторика, познавательно-исследовательская деятельность и логические способности; формируются элементарные математические умения.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3471507"/>
            <a:ext cx="6029380" cy="2779167"/>
          </a:xfrm>
          <a:prstGeom prst="rect">
            <a:avLst/>
          </a:prstGeom>
        </p:spPr>
      </p:pic>
      <p:pic>
        <p:nvPicPr>
          <p:cNvPr id="1026" name="Picture 2" descr="https://sun9-55.userapi.com/impg/cjKtkLQkPx7D1vOMWls52tA5KsYmbODDoH_guw/ru_RU6qBDug.jpg?size=810x1080&amp;quality=96&amp;sign=aaef768782386d3e801777421ed9e70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77" r="354"/>
          <a:stretch/>
        </p:blipFill>
        <p:spPr bwMode="auto">
          <a:xfrm>
            <a:off x="7361593" y="2403396"/>
            <a:ext cx="3843219" cy="41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190" y="381843"/>
            <a:ext cx="1090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1" r="-638" b="23582"/>
          <a:stretch/>
        </p:blipFill>
        <p:spPr>
          <a:xfrm>
            <a:off x="8038531" y="2378076"/>
            <a:ext cx="3302757" cy="4178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315" y="381843"/>
            <a:ext cx="10404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Мячи можно сравнивать с птицей или кошкой. Их расцветка позволяет формировать речь в контексте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природосообразности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: например, небесно-синий, солнечно-желтый или травянисто-зеленый.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2820177"/>
            <a:ext cx="7146388" cy="32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239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Kote</dc:creator>
  <cp:lastModifiedBy>Kote</cp:lastModifiedBy>
  <cp:revision>23</cp:revision>
  <dcterms:created xsi:type="dcterms:W3CDTF">2021-02-16T09:51:25Z</dcterms:created>
  <dcterms:modified xsi:type="dcterms:W3CDTF">2021-02-17T13:52:00Z</dcterms:modified>
</cp:coreProperties>
</file>