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23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75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5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6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91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4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2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7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4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9F16B6E-AD34-4D00-8569-80FC0290B044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EC0B3B-D0CB-4C3D-BD67-728031810C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7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№ 23 с. Шурскол»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1027" y="2076579"/>
            <a:ext cx="9663765" cy="183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b="1" kern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100" b="1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Здоровый образ жизни, здоровое питание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«Овощи и фрукты»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раннего возраста «Василёк»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34168" y="5502137"/>
            <a:ext cx="291759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1800"/>
              </a:lnSpc>
              <a:spcAft>
                <a:spcPts val="375"/>
              </a:spcAft>
            </a:pPr>
            <a:r>
              <a:rPr lang="ru-RU" kern="1800" dirty="0" smtClean="0">
                <a:solidFill>
                  <a:srgbClr val="371D1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Воспитатель: Иванова А.В</a:t>
            </a:r>
            <a:r>
              <a:rPr lang="ru-RU" sz="1400" kern="1800" dirty="0" smtClean="0">
                <a:solidFill>
                  <a:srgbClr val="371D1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8242" y="6029868"/>
            <a:ext cx="13548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Aft>
                <a:spcPts val="375"/>
              </a:spcAft>
            </a:pPr>
            <a:r>
              <a:rPr lang="ru-RU" sz="1400" kern="1800" dirty="0" smtClean="0">
                <a:solidFill>
                  <a:srgbClr val="371D1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Февраль 2017г.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48" y="4207796"/>
            <a:ext cx="2194042" cy="145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4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90888"/>
            <a:ext cx="9875520" cy="1087655"/>
          </a:xfrm>
        </p:spPr>
        <p:txBody>
          <a:bodyPr>
            <a:normAutofit fontScale="90000"/>
          </a:bodyPr>
          <a:lstStyle/>
          <a:p>
            <a:pPr marL="45720" lvl="0" algn="ctr">
              <a:lnSpc>
                <a:spcPct val="150000"/>
              </a:lnSpc>
              <a:spcBef>
                <a:spcPts val="1400"/>
              </a:spcBef>
            </a:pPr>
            <a:r>
              <a:rPr lang="ru-RU" sz="3200" b="1" i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r>
              <a:rPr lang="ru-RU" sz="3200" b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034715"/>
            <a:ext cx="11408343" cy="4038600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ситуации: «Мама готовит обед», «Накормим куклу обедом», «Сварим компот»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игры: «Помоги зайчику собрать урожай»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591" y="2926080"/>
            <a:ext cx="3246045" cy="229373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28858" y="2255920"/>
            <a:ext cx="4279513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Д/и: «Помоги зайке собрать урожай»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2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604" y="478856"/>
            <a:ext cx="10484318" cy="44011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проекта: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«Овощи и фрукты»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 проекта: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 Иванова А. В. МДОУ «№23 с. Шурскол»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Познавательно-творческий, краткосрочный, групповой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воспитатели, родители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детей: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Продолжительность: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248" y="4051808"/>
            <a:ext cx="2564610" cy="170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5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45" y="571099"/>
            <a:ext cx="10953549" cy="1113322"/>
          </a:xfrm>
        </p:spPr>
        <p:txBody>
          <a:bodyPr>
            <a:normAutofit fontScale="90000"/>
          </a:bodyPr>
          <a:lstStyle/>
          <a:p>
            <a:pPr marL="228600" lvl="0" indent="-182880" algn="ctr">
              <a:lnSpc>
                <a:spcPct val="150000"/>
              </a:lnSpc>
              <a:spcBef>
                <a:spcPts val="14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8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261" y="981776"/>
            <a:ext cx="11415562" cy="3099336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Здоровый образ жизни не мыслим без рационального, разнообразного питания. Еда должна быть не только вкусной, но и полезной.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Рациональное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питание является одним из факторов внешней среды, определяющих нормальное развитие ребёнка. Оно оказывает самое непосредственное влияние на жизнедеятельность, рост, состояние здоровья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малыша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311" y="3651496"/>
            <a:ext cx="2258851" cy="2074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27" y="4064489"/>
            <a:ext cx="3655306" cy="244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8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653" y="495513"/>
            <a:ext cx="11540691" cy="1126156"/>
          </a:xfrm>
        </p:spPr>
        <p:txBody>
          <a:bodyPr>
            <a:normAutofit fontScale="90000"/>
          </a:bodyPr>
          <a:lstStyle/>
          <a:p>
            <a:pPr marL="228600" lvl="0" indent="-182880">
              <a:lnSpc>
                <a:spcPct val="150000"/>
              </a:lnSpc>
              <a:spcBef>
                <a:spcPts val="1400"/>
              </a:spcBef>
            </a:pPr>
            <a:r>
              <a:rPr lang="ru-RU" sz="27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расширение и обобщение знаний детей об овощах и фруктах, их полезных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свойствах</a:t>
            </a:r>
            <a:r>
              <a:rPr lang="ru-RU" sz="6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297" y="1424356"/>
            <a:ext cx="11203805" cy="380198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Учить различать по внешнему виду овощи (помидор, морковь, огурец, яблоко и др.)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внимание, любознательность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бережное отношение к природе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96" y="4738582"/>
            <a:ext cx="1544651" cy="15446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227" y="4972546"/>
            <a:ext cx="1434917" cy="10767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375" y="4901308"/>
            <a:ext cx="1070151" cy="11115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378" y="4793742"/>
            <a:ext cx="1684269" cy="127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6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269" y="609600"/>
            <a:ext cx="11011302" cy="1305827"/>
          </a:xfrm>
        </p:spPr>
        <p:txBody>
          <a:bodyPr>
            <a:normAutofit fontScale="90000"/>
          </a:bodyPr>
          <a:lstStyle/>
          <a:p>
            <a:pPr marL="228600" lvl="0" indent="-182880" algn="ctr">
              <a:lnSpc>
                <a:spcPct val="150000"/>
              </a:lnSpc>
              <a:spcBef>
                <a:spcPts val="14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Предполагаемый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15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solidFill>
                  <a:srgbClr val="A6B72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1" y="1203158"/>
            <a:ext cx="11242307" cy="42254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знают и называют овощи и фрукты по внешнему виду (цвету, вкусу);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понимают, что фрукты растут на дереве, а овощи в огороде;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сформированы представления о пользе витаминов;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 исследовательских и творческих способностей детей;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речевой активности, активизация словаря по теме «Овощи», «Фрукты», «Витамины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55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139" y="250258"/>
            <a:ext cx="11213432" cy="6737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1" y="760396"/>
            <a:ext cx="11540690" cy="5813658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Общение и показ: «Что растет на нашей грядке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Рассматривание картинки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ознакомления: «Овощи», «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Фрукты»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и упражнения: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«Чудесный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мешочек», «Найди пару», «Чего не стало», «Раздели на группы» (овощи, фрукты), «Разрезные картинки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3" y="4352544"/>
            <a:ext cx="1766341" cy="13247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92" y="4352544"/>
            <a:ext cx="1766342" cy="13247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499" y="4352544"/>
            <a:ext cx="1766342" cy="132475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758990" y="3234088"/>
            <a:ext cx="2791326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Д/и: «Чудесный мешочек»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74797" y="3234088"/>
            <a:ext cx="4629750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 по картинкам «Овощи», «Фрукты»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43" y="471638"/>
            <a:ext cx="9875520" cy="1001027"/>
          </a:xfrm>
        </p:spPr>
        <p:txBody>
          <a:bodyPr>
            <a:normAutofit fontScale="90000"/>
          </a:bodyPr>
          <a:lstStyle/>
          <a:p>
            <a:pPr marL="228600" lvl="0" indent="-182880" algn="ctr">
              <a:lnSpc>
                <a:spcPct val="150000"/>
              </a:lnSpc>
              <a:spcBef>
                <a:spcPts val="1400"/>
              </a:spcBef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1400" dirty="0">
                <a:solidFill>
                  <a:srgbClr val="A6B7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A6B7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758" y="1058779"/>
            <a:ext cx="10818796" cy="5505650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беседы: «Чудесная корзиночка», «Знакомство с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фруктами»</a:t>
            </a:r>
            <a:endParaRPr lang="ru-RU" sz="2800" dirty="0" smtClean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игры: «Найди и назови овощи на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картинке»</a:t>
            </a:r>
            <a:endParaRPr lang="ru-RU" sz="2800" dirty="0" smtClean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(рассказывание): р. н. с «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Репка»</a:t>
            </a:r>
            <a:endParaRPr lang="ru-RU" sz="2800" dirty="0" smtClean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Малые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фольклорные формы: Потешка «Огуречик, огуречик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endParaRPr lang="ru-RU" sz="29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371" y="4108703"/>
            <a:ext cx="2512989" cy="18948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12" y="3983094"/>
            <a:ext cx="1877568" cy="1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8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974" y="308007"/>
            <a:ext cx="9875520" cy="683395"/>
          </a:xfrm>
        </p:spPr>
        <p:txBody>
          <a:bodyPr>
            <a:normAutofit fontScale="90000"/>
          </a:bodyPr>
          <a:lstStyle/>
          <a:p>
            <a:pPr marL="45720" lvl="0" algn="ctr">
              <a:lnSpc>
                <a:spcPct val="150000"/>
              </a:lnSpc>
              <a:spcBef>
                <a:spcPts val="1400"/>
              </a:spcBef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257" y="490889"/>
            <a:ext cx="11694695" cy="4796589"/>
          </a:xfrm>
        </p:spPr>
        <p:txBody>
          <a:bodyPr/>
          <a:lstStyle/>
          <a:p>
            <a:pPr marL="45720" lvl="0" indent="0" algn="just">
              <a:lnSpc>
                <a:spcPct val="150000"/>
              </a:lnSpc>
              <a:buClr>
                <a:srgbClr val="A6B727"/>
              </a:buClr>
              <a:buNone/>
            </a:pP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Подвижные игры: «Поезд», «Цветные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флажки»</a:t>
            </a:r>
            <a:endParaRPr lang="ru-RU" dirty="0" smtClean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КГН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практические упражнения: «Чистые ладошки»,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Моем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овощи»</a:t>
            </a:r>
            <a:endParaRPr lang="ru-RU" dirty="0" smtClean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Пальчиковые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игры: «Мы капусту рубим, мы капусту жмём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Дорожка здоровья»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745" y="1231392"/>
            <a:ext cx="1771904" cy="13289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49" y="3852672"/>
            <a:ext cx="1864534" cy="1398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557" y="3821307"/>
            <a:ext cx="1906353" cy="14297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299" y="3901696"/>
            <a:ext cx="1733803" cy="1300352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4615071" y="3181153"/>
            <a:ext cx="2791326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игра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85538" y="3181153"/>
            <a:ext cx="2791326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Дорожка здоровья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800699" y="3249333"/>
            <a:ext cx="2791326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Пр.упр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«Чистые ладошки»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977162" y="555860"/>
            <a:ext cx="2791326" cy="43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Моем овощи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747" y="481263"/>
            <a:ext cx="9875520" cy="991402"/>
          </a:xfrm>
        </p:spPr>
        <p:txBody>
          <a:bodyPr>
            <a:normAutofit fontScale="90000"/>
          </a:bodyPr>
          <a:lstStyle/>
          <a:p>
            <a:pPr marL="45720" lvl="0" algn="ctr">
              <a:lnSpc>
                <a:spcPct val="150000"/>
              </a:lnSpc>
              <a:spcBef>
                <a:spcPts val="1400"/>
              </a:spcBef>
            </a:pPr>
            <a:r>
              <a:rPr lang="ru-RU" sz="3200" b="1" i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r>
              <a:rPr lang="ru-RU" sz="3200" b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A6B727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31" y="1210377"/>
            <a:ext cx="11408344" cy="4038600"/>
          </a:xfrm>
        </p:spPr>
        <p:txBody>
          <a:bodyPr/>
          <a:lstStyle/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работа с красками нетрадиционное рисование: «Овощи», «Фрукты»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Лепка: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«Яблоко», «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Морковка для зайки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«Огурец», «Витамины для киски»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6B727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Музыкальные игры «Зайки на полянке»</a:t>
            </a:r>
            <a:endParaRPr lang="ru-RU" dirty="0">
              <a:solidFill>
                <a:srgbClr val="A6B72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0439" y="3419514"/>
            <a:ext cx="2032907" cy="15246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03520" y="3406553"/>
            <a:ext cx="1929224" cy="144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6412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155</TotalTime>
  <Words>431</Words>
  <Application>Microsoft Office PowerPoint</Application>
  <PresentationFormat>Произвольный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Базис</vt:lpstr>
      <vt:lpstr>Муниципальное дошкольное образовательное учреждение  «Детский сад № 23 с. Шурскол»  </vt:lpstr>
      <vt:lpstr>Презентация PowerPoint</vt:lpstr>
      <vt:lpstr>Актуальность проекта  </vt:lpstr>
      <vt:lpstr> Цель проекта: расширение и обобщение знаний детей об овощах и фруктах, их полезных свойствах </vt:lpstr>
      <vt:lpstr>Предполагаемый результат </vt:lpstr>
      <vt:lpstr>Реализация проекта</vt:lpstr>
      <vt:lpstr>Речевое развитие </vt:lpstr>
      <vt:lpstr>Физическое развитие</vt:lpstr>
      <vt:lpstr>Художественно-эстетическое развитие </vt:lpstr>
      <vt:lpstr>Социально-коммуникативное развитие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№ 23 с. Шурскол»  </dc:title>
  <dc:creator>EROM</dc:creator>
  <cp:lastModifiedBy>ПкСекретарь</cp:lastModifiedBy>
  <cp:revision>27</cp:revision>
  <dcterms:created xsi:type="dcterms:W3CDTF">2017-03-28T20:42:55Z</dcterms:created>
  <dcterms:modified xsi:type="dcterms:W3CDTF">2020-10-27T13:53:38Z</dcterms:modified>
</cp:coreProperties>
</file>